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8" r:id="rId3"/>
    <p:sldId id="275" r:id="rId4"/>
    <p:sldId id="269" r:id="rId5"/>
    <p:sldId id="270" r:id="rId6"/>
    <p:sldId id="257" r:id="rId7"/>
    <p:sldId id="272" r:id="rId8"/>
    <p:sldId id="274" r:id="rId9"/>
    <p:sldId id="271" r:id="rId10"/>
    <p:sldId id="27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2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5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4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14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8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51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3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4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3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3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9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1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2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8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97281B-0F54-48D7-B42D-BBC50767FF71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8899B6-5743-49D3-8BF9-74BE1EC7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69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85ED80-EC87-490C-BB14-F92482218231}"/>
              </a:ext>
            </a:extLst>
          </p:cNvPr>
          <p:cNvSpPr/>
          <p:nvPr/>
        </p:nvSpPr>
        <p:spPr>
          <a:xfrm>
            <a:off x="1040938" y="1254539"/>
            <a:ext cx="10347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«Знакомство с искусством объема и рельефа.</a:t>
            </a: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Скульптурная живопись. </a:t>
            </a: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Картины, которые можно потрогать»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64331-903E-4AC6-9A16-F720BB7EAF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4" y="3019670"/>
            <a:ext cx="4706754" cy="338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627D0F-C61F-4B5F-B32E-C46F0D54BFA9}"/>
              </a:ext>
            </a:extLst>
          </p:cNvPr>
          <p:cNvSpPr/>
          <p:nvPr/>
        </p:nvSpPr>
        <p:spPr>
          <a:xfrm>
            <a:off x="2011680" y="304800"/>
            <a:ext cx="818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3FD7A-1FCB-4281-A36F-FCBB7F06D608}"/>
              </a:ext>
            </a:extLst>
          </p:cNvPr>
          <p:cNvSpPr/>
          <p:nvPr/>
        </p:nvSpPr>
        <p:spPr>
          <a:xfrm>
            <a:off x="5593277" y="3429000"/>
            <a:ext cx="6158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</a:p>
          <a:p>
            <a:pPr lvl="0"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«Флористическая мозаика»</a:t>
            </a:r>
          </a:p>
          <a:p>
            <a:pPr lvl="0" algn="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 Ольга Анатольевна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4F76B2-3F6E-4BA1-8B42-34835C85C94B}"/>
              </a:ext>
            </a:extLst>
          </p:cNvPr>
          <p:cNvSpPr/>
          <p:nvPr/>
        </p:nvSpPr>
        <p:spPr>
          <a:xfrm>
            <a:off x="5496560" y="5618480"/>
            <a:ext cx="364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Петропавловск–Камчатский 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50461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8A699-82A6-4278-9004-7A1309FB2CAB}"/>
              </a:ext>
            </a:extLst>
          </p:cNvPr>
          <p:cNvSpPr txBox="1"/>
          <p:nvPr/>
        </p:nvSpPr>
        <p:spPr>
          <a:xfrm>
            <a:off x="599440" y="775368"/>
            <a:ext cx="10556240" cy="168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 возможностей безграничен</a:t>
            </a: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Скульптурной живописью можно создавать что угодно!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0E1377-0135-4E86-A83F-6C2CB3EE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2387626"/>
            <a:ext cx="4003547" cy="400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24CA2-23AB-4724-A2F2-FA99747A4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8703" y="2387626"/>
            <a:ext cx="2836007" cy="39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6F411-3FF3-4D29-9FD8-EA653B9A0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014" y="2421037"/>
            <a:ext cx="2748759" cy="396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074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3D1A0E-1A4E-43E7-8FDE-642CCC019823}"/>
              </a:ext>
            </a:extLst>
          </p:cNvPr>
          <p:cNvSpPr txBox="1"/>
          <p:nvPr/>
        </p:nvSpPr>
        <p:spPr>
          <a:xfrm>
            <a:off x="314960" y="142240"/>
            <a:ext cx="10789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следующего занятия</a:t>
            </a:r>
          </a:p>
          <a:p>
            <a:pPr lvl="0"/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ответы на следующие вопросы.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такое скульптурная живопись?</a:t>
            </a:r>
            <a:endParaRPr lang="ru-RU" sz="2400" dirty="0">
              <a:solidFill>
                <a:srgbClr val="146194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свойствами должна обладать шпаклёвка/паста для этой техники?</a:t>
            </a: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Как правильно набрать материал на мастихин, чтобы сформировать лепесток цветка?</a:t>
            </a:r>
          </a:p>
          <a:p>
            <a:pPr lvl="0"/>
            <a:endParaRPr lang="ru-RU" sz="24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5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A04992-B87E-4F58-9EAB-96B2DBE49D76}"/>
              </a:ext>
            </a:extLst>
          </p:cNvPr>
          <p:cNvSpPr/>
          <p:nvPr/>
        </p:nvSpPr>
        <p:spPr>
          <a:xfrm>
            <a:off x="4225491" y="1919843"/>
            <a:ext cx="7966509" cy="9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Что такое скульптурная живопись?</a:t>
            </a:r>
          </a:p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0F664-4DA2-45FF-BDA5-5AA7463350FE}"/>
              </a:ext>
            </a:extLst>
          </p:cNvPr>
          <p:cNvSpPr txBox="1"/>
          <p:nvPr/>
        </p:nvSpPr>
        <p:spPr>
          <a:xfrm>
            <a:off x="5313681" y="1703672"/>
            <a:ext cx="602488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техника создания рельефных (объёмных) картин с помощью специальных паст.</a:t>
            </a: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16B0E3-9690-4232-A08E-D2F9147436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6" y="322048"/>
            <a:ext cx="4328276" cy="62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77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B34BA-BACD-481C-B1EA-A086BAD39A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921" y="410543"/>
            <a:ext cx="3915344" cy="553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FD9FA-58E4-4639-BB66-DA8DBC061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526" y="378688"/>
            <a:ext cx="5636943" cy="556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794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2AF24D-C352-49CD-A01F-9DA23555A19E}"/>
              </a:ext>
            </a:extLst>
          </p:cNvPr>
          <p:cNvSpPr txBox="1"/>
          <p:nvPr/>
        </p:nvSpPr>
        <p:spPr>
          <a:xfrm>
            <a:off x="394636" y="1309647"/>
            <a:ext cx="11797364" cy="184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Картины скульптурной живописи  создаются с помощью текстурной пасты или шпаклёвки, которые обладают пластичностью и способностью держать форму</a:t>
            </a:r>
            <a:r>
              <a:rPr lang="ru-RU" sz="2400" dirty="0">
                <a:solidFill>
                  <a:srgbClr val="0A0A0A"/>
                </a:solidFill>
                <a:latin typeface="Google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A0A0A"/>
                </a:solidFill>
                <a:latin typeface="Google Sans"/>
              </a:rPr>
              <a:t>  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их создания используются мастихины (разных размеров) и краски, а основой служит холст, картон или дерево. </a:t>
            </a:r>
          </a:p>
          <a:p>
            <a:pPr lvl="0">
              <a:lnSpc>
                <a:spcPts val="2100"/>
              </a:lnSpc>
              <a:buSzPts val="1000"/>
              <a:tabLst>
                <a:tab pos="457200" algn="l"/>
              </a:tabLst>
            </a:pPr>
            <a:endParaRPr lang="ru-RU" sz="24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70431-1AF7-4800-800A-9694EC668612}"/>
              </a:ext>
            </a:extLst>
          </p:cNvPr>
          <p:cNvSpPr txBox="1"/>
          <p:nvPr/>
        </p:nvSpPr>
        <p:spPr>
          <a:xfrm>
            <a:off x="1584960" y="699813"/>
            <a:ext cx="9022080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 создается объем?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AE52C-8F07-4CB5-9FF0-6DEA8B015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97" y="3151305"/>
            <a:ext cx="3324610" cy="332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4C0884-F010-4F44-91B6-BEFD7F6C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75" y="3157345"/>
            <a:ext cx="3339450" cy="332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95A00C-59AF-416B-9102-168DE90F7D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893" y="3180031"/>
            <a:ext cx="3194556" cy="326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62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AF545-DF6F-4ABD-A3C8-A35827F044E3}"/>
              </a:ext>
            </a:extLst>
          </p:cNvPr>
          <p:cNvSpPr txBox="1"/>
          <p:nvPr/>
        </p:nvSpPr>
        <p:spPr>
          <a:xfrm>
            <a:off x="355600" y="304800"/>
            <a:ext cx="11633200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buSzPts val="1000"/>
              <a:tabLst>
                <a:tab pos="457200" algn="l"/>
              </a:tabLst>
            </a:pPr>
            <a:endParaRPr lang="ru-RU" sz="28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– освоить технику нанесения объема, используя разные смеси для тонких лепестков и толстых форм, а затем раскрашивая их акрилом и защищая лаком.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17A30-7189-42A7-AD26-CC29F6ED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86" y="1976161"/>
            <a:ext cx="7843520" cy="441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95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D3D72-67DE-4B45-8243-5BDC3269D4D4}"/>
              </a:ext>
            </a:extLst>
          </p:cNvPr>
          <p:cNvSpPr txBox="1"/>
          <p:nvPr/>
        </p:nvSpPr>
        <p:spPr>
          <a:xfrm>
            <a:off x="1906337" y="897390"/>
            <a:ext cx="8219440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Магия мастихина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16C7C-9858-49A0-9A27-8AB58D933EEC}"/>
              </a:ext>
            </a:extLst>
          </p:cNvPr>
          <p:cNvSpPr txBox="1"/>
          <p:nvPr/>
        </p:nvSpPr>
        <p:spPr>
          <a:xfrm>
            <a:off x="5889390" y="2338731"/>
            <a:ext cx="592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мастихина можно создавать самые разные формы одним движением.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FB559-AD8A-4251-AAF4-57CB12E370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4" y="1828799"/>
            <a:ext cx="4642805" cy="464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591FCA-562B-4036-8E08-C05E80A3991E}"/>
              </a:ext>
            </a:extLst>
          </p:cNvPr>
          <p:cNvSpPr/>
          <p:nvPr/>
        </p:nvSpPr>
        <p:spPr>
          <a:xfrm>
            <a:off x="712269" y="498910"/>
            <a:ext cx="9977655" cy="269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 техники - объемный мазок</a:t>
            </a: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6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Короткий базовый показ (3 шага):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нанести пасту на край мастихина;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приложить к основе под углом;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плавно отвести, оставляя объемный след.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BF007-6834-4B03-8858-D6EA60F0E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135" y="3192661"/>
            <a:ext cx="2848261" cy="302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AD0BA-3192-4789-822B-2DBB332C8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58" y="3192661"/>
            <a:ext cx="1935378" cy="302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A4C68-3BD8-4B2C-925B-DB9C42E7C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069" y="3192661"/>
            <a:ext cx="3056290" cy="308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6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88BE4-2403-4CBC-BE50-555425623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044" y="2603250"/>
            <a:ext cx="8538121" cy="389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870425-BBD6-4DBD-BD4B-3E1735EC0591}"/>
              </a:ext>
            </a:extLst>
          </p:cNvPr>
          <p:cNvSpPr txBox="1"/>
          <p:nvPr/>
        </p:nvSpPr>
        <p:spPr>
          <a:xfrm>
            <a:off x="375386" y="442762"/>
            <a:ext cx="11367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создать фон для картины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фото показаны простые способы нанесения пасты (шпаклевки) мастихином  на поверхность полотна.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способом можно создать фон будущего панно.</a:t>
            </a:r>
          </a:p>
        </p:txBody>
      </p:sp>
    </p:spTree>
    <p:extLst>
      <p:ext uri="{BB962C8B-B14F-4D97-AF65-F5344CB8AC3E}">
        <p14:creationId xmlns:p14="http://schemas.microsoft.com/office/powerpoint/2010/main" val="248869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96D9D-4934-42CD-B901-B353694C8D45}"/>
              </a:ext>
            </a:extLst>
          </p:cNvPr>
          <p:cNvSpPr txBox="1"/>
          <p:nvPr/>
        </p:nvSpPr>
        <p:spPr>
          <a:xfrm>
            <a:off x="2542204" y="623707"/>
            <a:ext cx="7731760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Ажурные линии и тонкие детали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8E32C-C535-46AA-AF77-232E87C534FD}"/>
              </a:ext>
            </a:extLst>
          </p:cNvPr>
          <p:cNvSpPr txBox="1"/>
          <p:nvPr/>
        </p:nvSpPr>
        <p:spPr>
          <a:xfrm>
            <a:off x="274320" y="1036320"/>
            <a:ext cx="1175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Паста выдавливается через кондитерский мешок по рисунку, как глазурь на торт.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края можно растушевать кистью для плавности.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F353E-4085-46A6-9C2D-6ACCF6DA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2" y="2467139"/>
            <a:ext cx="2319686" cy="412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17C036-4E3D-4594-BA53-2A485E7B3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864" y="2499763"/>
            <a:ext cx="2219787" cy="394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EDF0E4-8764-4515-AE9A-5F1FD02A1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084" y="2569526"/>
            <a:ext cx="2167195" cy="387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398F1F-DF97-41F4-BA9E-85E31DE85A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080" y="2569526"/>
            <a:ext cx="2086515" cy="373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398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</TotalTime>
  <Words>234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Google Sans</vt:lpstr>
      <vt:lpstr>Symbol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25</cp:revision>
  <dcterms:created xsi:type="dcterms:W3CDTF">2026-01-11T10:10:50Z</dcterms:created>
  <dcterms:modified xsi:type="dcterms:W3CDTF">2026-01-14T00:58:17Z</dcterms:modified>
</cp:coreProperties>
</file>