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2" r:id="rId1"/>
  </p:sldMasterIdLst>
  <p:sldIdLst>
    <p:sldId id="262" r:id="rId2"/>
    <p:sldId id="256" r:id="rId3"/>
    <p:sldId id="257" r:id="rId4"/>
    <p:sldId id="259" r:id="rId5"/>
    <p:sldId id="260" r:id="rId6"/>
    <p:sldId id="263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31260-0E20-4B68-AF1A-598922AF4DD9}" type="datetimeFigureOut">
              <a:rPr lang="ru-RU" smtClean="0"/>
              <a:pPr/>
              <a:t>15.01.2026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90409-A9BA-4178-BDB9-880EE19F871C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9960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31260-0E20-4B68-AF1A-598922AF4DD9}" type="datetimeFigureOut">
              <a:rPr lang="ru-RU" smtClean="0"/>
              <a:pPr/>
              <a:t>15.01.2026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90409-A9BA-4178-BDB9-880EE19F87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68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31260-0E20-4B68-AF1A-598922AF4DD9}" type="datetimeFigureOut">
              <a:rPr lang="ru-RU" smtClean="0"/>
              <a:pPr/>
              <a:t>15.01.2026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90409-A9BA-4178-BDB9-880EE19F87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600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31260-0E20-4B68-AF1A-598922AF4DD9}" type="datetimeFigureOut">
              <a:rPr lang="ru-RU" smtClean="0"/>
              <a:pPr/>
              <a:t>15.01.2026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90409-A9BA-4178-BDB9-880EE19F87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2300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31260-0E20-4B68-AF1A-598922AF4DD9}" type="datetimeFigureOut">
              <a:rPr lang="ru-RU" smtClean="0"/>
              <a:pPr/>
              <a:t>15.01.2026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90409-A9BA-4178-BDB9-880EE19F871C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2159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31260-0E20-4B68-AF1A-598922AF4DD9}" type="datetimeFigureOut">
              <a:rPr lang="ru-RU" smtClean="0"/>
              <a:pPr/>
              <a:t>15.01.2026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90409-A9BA-4178-BDB9-880EE19F87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6713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31260-0E20-4B68-AF1A-598922AF4DD9}" type="datetimeFigureOut">
              <a:rPr lang="ru-RU" smtClean="0"/>
              <a:pPr/>
              <a:t>15.01.2026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90409-A9BA-4178-BDB9-880EE19F87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3296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31260-0E20-4B68-AF1A-598922AF4DD9}" type="datetimeFigureOut">
              <a:rPr lang="ru-RU" smtClean="0"/>
              <a:pPr/>
              <a:t>15.01.2026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90409-A9BA-4178-BDB9-880EE19F87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763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31260-0E20-4B68-AF1A-598922AF4DD9}" type="datetimeFigureOut">
              <a:rPr lang="ru-RU" smtClean="0"/>
              <a:pPr/>
              <a:t>15.01.2026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90409-A9BA-4178-BDB9-880EE19F87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2160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BA31260-0E20-4B68-AF1A-598922AF4DD9}" type="datetimeFigureOut">
              <a:rPr lang="ru-RU" smtClean="0"/>
              <a:pPr/>
              <a:t>15.01.2026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7D90409-A9BA-4178-BDB9-880EE19F87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9428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31260-0E20-4B68-AF1A-598922AF4DD9}" type="datetimeFigureOut">
              <a:rPr lang="ru-RU" smtClean="0"/>
              <a:pPr/>
              <a:t>15.01.2026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90409-A9BA-4178-BDB9-880EE19F87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0769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BA31260-0E20-4B68-AF1A-598922AF4DD9}" type="datetimeFigureOut">
              <a:rPr lang="ru-RU" smtClean="0"/>
              <a:pPr/>
              <a:t>15.01.2026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7D90409-A9BA-4178-BDB9-880EE19F871C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4366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3" r:id="rId1"/>
    <p:sldLayoutId id="2147483834" r:id="rId2"/>
    <p:sldLayoutId id="2147483835" r:id="rId3"/>
    <p:sldLayoutId id="2147483836" r:id="rId4"/>
    <p:sldLayoutId id="2147483837" r:id="rId5"/>
    <p:sldLayoutId id="2147483838" r:id="rId6"/>
    <p:sldLayoutId id="2147483839" r:id="rId7"/>
    <p:sldLayoutId id="2147483840" r:id="rId8"/>
    <p:sldLayoutId id="2147483841" r:id="rId9"/>
    <p:sldLayoutId id="2147483842" r:id="rId10"/>
    <p:sldLayoutId id="214748384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9493F6A-5B29-4177-97E4-ED9AA830D163}"/>
              </a:ext>
            </a:extLst>
          </p:cNvPr>
          <p:cNvSpPr txBox="1"/>
          <p:nvPr/>
        </p:nvSpPr>
        <p:spPr>
          <a:xfrm>
            <a:off x="1889760" y="193040"/>
            <a:ext cx="8442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Муниципальное бюджетное учреждение дополнительного образования </a:t>
            </a:r>
            <a:b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«Центр внешкольной работы»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8B74887-7568-4D4C-B9E3-051DA5A80E91}"/>
              </a:ext>
            </a:extLst>
          </p:cNvPr>
          <p:cNvSpPr/>
          <p:nvPr/>
        </p:nvSpPr>
        <p:spPr>
          <a:xfrm>
            <a:off x="5949538" y="3156530"/>
            <a:ext cx="609268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учащихся 2-3 года обучения</a:t>
            </a:r>
          </a:p>
          <a:p>
            <a:pPr lvl="0" algn="r"/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дополнительной общеразвивающей программе «Весёлый Самоделкин»</a:t>
            </a:r>
          </a:p>
          <a:p>
            <a:pPr lvl="0" algn="r"/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Возраст 5 - 6,5 лет</a:t>
            </a:r>
          </a:p>
          <a:p>
            <a:pPr lvl="0" algn="r"/>
            <a:endParaRPr lang="ru-RU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r"/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 дополнительного образования </a:t>
            </a:r>
          </a:p>
          <a:p>
            <a:pPr lvl="0" algn="r"/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Попова Алина Семёновна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339E4C9-A0FB-4641-8642-1F9D7B7A3063}"/>
              </a:ext>
            </a:extLst>
          </p:cNvPr>
          <p:cNvSpPr txBox="1"/>
          <p:nvPr/>
        </p:nvSpPr>
        <p:spPr>
          <a:xfrm>
            <a:off x="3746763" y="841491"/>
            <a:ext cx="4938636" cy="1234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107000"/>
              </a:lnSpc>
              <a:buSzPts val="1000"/>
              <a:tabLst>
                <a:tab pos="457200" algn="l"/>
              </a:tabLst>
            </a:pPr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Задание</a:t>
            </a:r>
          </a:p>
          <a:p>
            <a:pPr lvl="0" algn="ctr">
              <a:lnSpc>
                <a:spcPct val="107000"/>
              </a:lnSpc>
              <a:buSzPts val="1000"/>
              <a:tabLst>
                <a:tab pos="457200" algn="l"/>
              </a:tabLst>
            </a:pPr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«Снегирь»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6F3B3352-C9FE-49A7-AAA8-89E5A1976EAA}"/>
              </a:ext>
            </a:extLst>
          </p:cNvPr>
          <p:cNvSpPr/>
          <p:nvPr/>
        </p:nvSpPr>
        <p:spPr>
          <a:xfrm>
            <a:off x="3612466" y="6328902"/>
            <a:ext cx="520723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Петропавловск –Камчатский </a:t>
            </a:r>
          </a:p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2026 г.</a:t>
            </a:r>
          </a:p>
        </p:txBody>
      </p:sp>
      <p:sp>
        <p:nvSpPr>
          <p:cNvPr id="10242" name="AutoShape 2" descr="https://sun9-25.userapi.com/s/v1/ig2/f8MaXPkmnoNveLqyisC8T6AomfG9Ut4v1g6IhnBWJCsQ1B6BqE076_IJ6b9ROJQ60yAqqgeDWAlH13n5pqESBj0C.jpg?quality=95&amp;as=32x23,48x35,72x52,108x78,160x116,240x174,360x261,480x347,540x391,640x463,720x521,1080x782,1170x847&amp;from=bu&amp;cs=1170x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4" name="AutoShape 4" descr="https://sun9-25.userapi.com/s/v1/ig2/f8MaXPkmnoNveLqyisC8T6AomfG9Ut4v1g6IhnBWJCsQ1B6BqE076_IJ6b9ROJQ60yAqqgeDWAlH13n5pqESBj0C.jpg?quality=95&amp;as=32x23,48x35,72x52,108x78,160x116,240x174,360x261,480x347,540x391,640x463,720x521,1080x782,1170x847&amp;from=bu&amp;cs=1170x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" name="Picture 5" descr="C:\Users\user\Downloads\f8MaXPkmnoNveLqyisC8T6AomfG9Ut4v1g6IhnBWJCsQ1B6BqE076_IJ6b9ROJQ60yAqqgeDWAlH13n5pqESBj0C.jpg">
            <a:extLst>
              <a:ext uri="{FF2B5EF4-FFF2-40B4-BE49-F238E27FC236}">
                <a16:creationId xmlns:a16="http://schemas.microsoft.com/office/drawing/2014/main" id="{B00CF28E-EAE7-E943-AEC4-1A808204E5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4043" y="2513515"/>
            <a:ext cx="4743516" cy="3433982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4F845F4-A23B-E48E-3322-3037A5590A7B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4043" y="4693307"/>
            <a:ext cx="1230543" cy="1310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1101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BFEBB4A-D797-4CA4-BB4B-1E506B6148C3}"/>
              </a:ext>
            </a:extLst>
          </p:cNvPr>
          <p:cNvSpPr/>
          <p:nvPr/>
        </p:nvSpPr>
        <p:spPr>
          <a:xfrm>
            <a:off x="843148" y="1467451"/>
            <a:ext cx="1040278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Сегодня предлагаю вместе выполнить поделку из пластилина «Снегирь».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288A9479-FB03-61AD-CC27-BF117598A7B8}"/>
              </a:ext>
            </a:extLst>
          </p:cNvPr>
          <p:cNvSpPr/>
          <p:nvPr/>
        </p:nvSpPr>
        <p:spPr>
          <a:xfrm>
            <a:off x="2461365" y="570949"/>
            <a:ext cx="75989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Здравствуйте, ребята и родители! </a:t>
            </a:r>
          </a:p>
        </p:txBody>
      </p:sp>
      <p:pic>
        <p:nvPicPr>
          <p:cNvPr id="5" name="Picture 5" descr="C:\Users\user\Downloads\f8MaXPkmnoNveLqyisC8T6AomfG9Ut4v1g6IhnBWJCsQ1B6BqE076_IJ6b9ROJQ60yAqqgeDWAlH13n5pqESBj0C.jpg">
            <a:extLst>
              <a:ext uri="{FF2B5EF4-FFF2-40B4-BE49-F238E27FC236}">
                <a16:creationId xmlns:a16="http://schemas.microsoft.com/office/drawing/2014/main" id="{9E8F4802-DE90-A20A-540A-C7A3593663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89820" y="2665189"/>
            <a:ext cx="4599156" cy="3329474"/>
          </a:xfrm>
          <a:prstGeom prst="rect">
            <a:avLst/>
          </a:prstGeom>
          <a:solidFill>
            <a:srgbClr val="FFFFFF">
              <a:shade val="85000"/>
            </a:srgbClr>
          </a:solidFill>
          <a:ln w="19050" cap="rnd">
            <a:solidFill>
              <a:srgbClr val="002060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B22403A9-8376-8E01-6239-3A162673CD95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89820" y="5223082"/>
            <a:ext cx="724410" cy="771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8231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BD9DAD2-F8DB-4FF7-9DF0-FB7A136508FA}"/>
              </a:ext>
            </a:extLst>
          </p:cNvPr>
          <p:cNvSpPr/>
          <p:nvPr/>
        </p:nvSpPr>
        <p:spPr>
          <a:xfrm>
            <a:off x="6332223" y="1434497"/>
            <a:ext cx="5382973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Брусок черного пластилина 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Брусок красного пластилина 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Брусок серого пластилина 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Брусок желтого пластилина 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Стека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Лопатка для прорисовки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Влажная салфетка </a:t>
            </a:r>
          </a:p>
          <a:p>
            <a:pPr marL="342900" indent="-342900">
              <a:spcAft>
                <a:spcPts val="1200"/>
              </a:spcAft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FBEEE0-FD27-4326-97BB-0727211DA72A}"/>
              </a:ext>
            </a:extLst>
          </p:cNvPr>
          <p:cNvSpPr txBox="1"/>
          <p:nvPr/>
        </p:nvSpPr>
        <p:spPr>
          <a:xfrm>
            <a:off x="1209040" y="335280"/>
            <a:ext cx="9032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Материалы и инструменты</a:t>
            </a:r>
          </a:p>
        </p:txBody>
      </p:sp>
      <p:pic>
        <p:nvPicPr>
          <p:cNvPr id="8193" name="Picture 1" descr="C:\Users\user\Downloads\88DtEyvTwU9kMbml5XOP2PeTrIvCix1S51syHDe3z78Mb4OJPOKpozZ1obQ7yvHj7RNCIIn9NTu-FZmerJlLa0KU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9280" y="1434497"/>
            <a:ext cx="5382973" cy="4207942"/>
          </a:xfrm>
          <a:prstGeom prst="rect">
            <a:avLst/>
          </a:prstGeom>
          <a:solidFill>
            <a:srgbClr val="FFFFFF">
              <a:shade val="85000"/>
            </a:srgbClr>
          </a:solidFill>
          <a:ln w="28575" cap="rnd">
            <a:solidFill>
              <a:srgbClr val="002060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081843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B8E63A9-BF01-4B93-BDB8-DB93EEFB12E0}"/>
              </a:ext>
            </a:extLst>
          </p:cNvPr>
          <p:cNvSpPr/>
          <p:nvPr/>
        </p:nvSpPr>
        <p:spPr>
          <a:xfrm>
            <a:off x="2620800" y="990848"/>
            <a:ext cx="930202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AutoNum type="arabicPeriod"/>
            </a:pP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Разминаем в ладошках брусок красного цвета.</a:t>
            </a:r>
          </a:p>
          <a:p>
            <a:pPr algn="just"/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Придаём ему форму шарика.</a:t>
            </a:r>
          </a:p>
          <a:p>
            <a:pPr algn="just"/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Затем немного вытягиваем его.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86E35DDE-C655-4EAF-BB70-E6C4D6AEEB5F}"/>
              </a:ext>
            </a:extLst>
          </p:cNvPr>
          <p:cNvSpPr/>
          <p:nvPr/>
        </p:nvSpPr>
        <p:spPr>
          <a:xfrm>
            <a:off x="4363209" y="110413"/>
            <a:ext cx="346558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/>
              <a:t>	</a:t>
            </a:r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Ход работы 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7012" y="380474"/>
            <a:ext cx="1637086" cy="1675444"/>
          </a:xfrm>
          <a:prstGeom prst="rect">
            <a:avLst/>
          </a:prstGeom>
          <a:ln w="19050">
            <a:solidFill>
              <a:srgbClr val="002060"/>
            </a:solidFill>
          </a:ln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7012" y="2258454"/>
            <a:ext cx="1904327" cy="1680287"/>
          </a:xfrm>
          <a:prstGeom prst="rect">
            <a:avLst/>
          </a:prstGeom>
          <a:ln w="19050">
            <a:solidFill>
              <a:srgbClr val="002060"/>
            </a:solidFill>
          </a:ln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749957" y="2307859"/>
            <a:ext cx="1984100" cy="1581475"/>
          </a:xfrm>
          <a:prstGeom prst="rect">
            <a:avLst/>
          </a:prstGeom>
          <a:ln w="19050">
            <a:solidFill>
              <a:srgbClr val="002060"/>
            </a:solidFill>
          </a:ln>
        </p:spPr>
      </p:pic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7012" y="4141277"/>
            <a:ext cx="2094717" cy="1742924"/>
          </a:xfrm>
          <a:prstGeom prst="rect">
            <a:avLst/>
          </a:prstGeom>
          <a:ln w="19050">
            <a:solidFill>
              <a:srgbClr val="002060"/>
            </a:solidFill>
          </a:ln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F45511A7-4328-5527-8C70-CB317D8B0E3D}"/>
              </a:ext>
            </a:extLst>
          </p:cNvPr>
          <p:cNvSpPr/>
          <p:nvPr/>
        </p:nvSpPr>
        <p:spPr>
          <a:xfrm>
            <a:off x="5224708" y="2307859"/>
            <a:ext cx="669811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AutoNum type="arabicPeriod" startAt="2"/>
            </a:pP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создания головы понадобится черный пластилин.</a:t>
            </a:r>
          </a:p>
          <a:p>
            <a:pPr algn="just"/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Отрезаем от пластилинового бруска 1/3      часть. </a:t>
            </a:r>
          </a:p>
          <a:p>
            <a:pPr algn="just"/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Скатываем кусочек в шарик.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9B2808F-3121-A150-08F8-17411E244629}"/>
              </a:ext>
            </a:extLst>
          </p:cNvPr>
          <p:cNvSpPr/>
          <p:nvPr/>
        </p:nvSpPr>
        <p:spPr>
          <a:xfrm>
            <a:off x="2749957" y="4504907"/>
            <a:ext cx="794971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AutoNum type="arabicPeriod" startAt="3"/>
            </a:pP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Присоединяем голову к широкой части, слегка вдавливая его.</a:t>
            </a:r>
          </a:p>
          <a:p>
            <a:pPr algn="just"/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Пальцами подправляем всё.   </a:t>
            </a:r>
          </a:p>
        </p:txBody>
      </p:sp>
    </p:spTree>
    <p:extLst>
      <p:ext uri="{BB962C8B-B14F-4D97-AF65-F5344CB8AC3E}">
        <p14:creationId xmlns:p14="http://schemas.microsoft.com/office/powerpoint/2010/main" val="2558137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4C51B24-6AC9-4E90-94FF-7FDE729052A1}"/>
              </a:ext>
            </a:extLst>
          </p:cNvPr>
          <p:cNvSpPr/>
          <p:nvPr/>
        </p:nvSpPr>
        <p:spPr>
          <a:xfrm>
            <a:off x="5811598" y="3034221"/>
            <a:ext cx="618333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Примеряем к спинке птицы хвостик.</a:t>
            </a:r>
          </a:p>
          <a:p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Если заготовка получилась длиннее – срезаем лишнее.</a:t>
            </a:r>
          </a:p>
          <a:p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После прикрепляем его на основу.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02604" y="598639"/>
            <a:ext cx="3624312" cy="1927274"/>
          </a:xfrm>
          <a:prstGeom prst="rect">
            <a:avLst/>
          </a:prstGeom>
          <a:ln w="19050">
            <a:solidFill>
              <a:srgbClr val="002060"/>
            </a:solidFill>
          </a:ln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02604" y="3034221"/>
            <a:ext cx="2207528" cy="1947818"/>
          </a:xfrm>
          <a:prstGeom prst="rect">
            <a:avLst/>
          </a:prstGeom>
          <a:ln w="19050">
            <a:solidFill>
              <a:srgbClr val="002060"/>
            </a:solidFill>
          </a:ln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086334" y="3034221"/>
            <a:ext cx="2349062" cy="1899938"/>
          </a:xfrm>
          <a:prstGeom prst="rect">
            <a:avLst/>
          </a:prstGeom>
          <a:ln w="19050">
            <a:solidFill>
              <a:srgbClr val="002060"/>
            </a:solidFill>
          </a:ln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0AE491B-FA8E-06C1-2AA2-9F106DE8431B}"/>
              </a:ext>
            </a:extLst>
          </p:cNvPr>
          <p:cNvSpPr/>
          <p:nvPr/>
        </p:nvSpPr>
        <p:spPr>
          <a:xfrm>
            <a:off x="5811598" y="598639"/>
            <a:ext cx="602866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Хвостик снегиря тоже должен быть черного цвета.</a:t>
            </a:r>
          </a:p>
          <a:p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Для этого скатываем из массы  продолговатую колбаску и расплющиваем её.</a:t>
            </a:r>
          </a:p>
        </p:txBody>
      </p:sp>
    </p:spTree>
    <p:extLst>
      <p:ext uri="{BB962C8B-B14F-4D97-AF65-F5344CB8AC3E}">
        <p14:creationId xmlns:p14="http://schemas.microsoft.com/office/powerpoint/2010/main" val="27514571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75773E3-9312-471B-ACCF-47A03B9C23B1}"/>
              </a:ext>
            </a:extLst>
          </p:cNvPr>
          <p:cNvSpPr/>
          <p:nvPr/>
        </p:nvSpPr>
        <p:spPr>
          <a:xfrm>
            <a:off x="5168405" y="721698"/>
            <a:ext cx="609932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Крылья делаем в сером оттенке.</a:t>
            </a:r>
          </a:p>
          <a:p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Создаем из пластилина две детали в виде капли.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4307FF87-165E-4E69-BA45-C3309893A1F5}"/>
              </a:ext>
            </a:extLst>
          </p:cNvPr>
          <p:cNvSpPr/>
          <p:nvPr/>
        </p:nvSpPr>
        <p:spPr>
          <a:xfrm>
            <a:off x="5200073" y="3190130"/>
            <a:ext cx="648208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 «Приклеиваем» их к боковым сторонам туловища. </a:t>
            </a:r>
          </a:p>
          <a:p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Аккуратно расплющиваем их прямо на основе. </a:t>
            </a:r>
          </a:p>
          <a:p>
            <a:pPr>
              <a:spcAft>
                <a:spcPts val="1200"/>
              </a:spcAft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52403" y="759659"/>
            <a:ext cx="3631466" cy="1955405"/>
          </a:xfrm>
          <a:prstGeom prst="rect">
            <a:avLst/>
          </a:prstGeom>
          <a:ln w="19050">
            <a:solidFill>
              <a:srgbClr val="002060"/>
            </a:solidFill>
          </a:ln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292660" y="3190130"/>
            <a:ext cx="2583166" cy="1905613"/>
          </a:xfrm>
          <a:prstGeom prst="rect">
            <a:avLst/>
          </a:prstGeom>
          <a:ln w="19050">
            <a:solidFill>
              <a:srgbClr val="002060"/>
            </a:solidFill>
          </a:ln>
        </p:spPr>
      </p:pic>
    </p:spTree>
    <p:extLst>
      <p:ext uri="{BB962C8B-B14F-4D97-AF65-F5344CB8AC3E}">
        <p14:creationId xmlns:p14="http://schemas.microsoft.com/office/powerpoint/2010/main" val="3219575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DC3C13B-6AAB-4DFA-8821-BF811D3EB5C8}"/>
              </a:ext>
            </a:extLst>
          </p:cNvPr>
          <p:cNvSpPr/>
          <p:nvPr/>
        </p:nvSpPr>
        <p:spPr>
          <a:xfrm>
            <a:off x="5037083" y="659630"/>
            <a:ext cx="579347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8. Когда все основные элементы вылеплены, лопаткой для прорисовки рисуем на них пёрышки.</a:t>
            </a:r>
          </a:p>
          <a:p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Сначала надо нарисовать пёрышки на крыльях и хвосте, а после на голове и туловище.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281089" y="659630"/>
            <a:ext cx="3038177" cy="2207202"/>
          </a:xfrm>
          <a:prstGeom prst="rect">
            <a:avLst/>
          </a:prstGeom>
          <a:ln w="19050">
            <a:solidFill>
              <a:srgbClr val="002060"/>
            </a:solidFill>
          </a:ln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238400" y="3330288"/>
            <a:ext cx="3080867" cy="2149442"/>
          </a:xfrm>
          <a:prstGeom prst="rect">
            <a:avLst/>
          </a:prstGeom>
          <a:ln w="19050">
            <a:solidFill>
              <a:srgbClr val="002060"/>
            </a:solidFill>
          </a:ln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E40E4E25-D9BE-7F31-4020-8C4CF73E3AF0}"/>
              </a:ext>
            </a:extLst>
          </p:cNvPr>
          <p:cNvSpPr/>
          <p:nvPr/>
        </p:nvSpPr>
        <p:spPr>
          <a:xfrm>
            <a:off x="5037083" y="3330288"/>
            <a:ext cx="502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9. К голове «приклеиваем» серый массивный клювик.</a:t>
            </a:r>
          </a:p>
        </p:txBody>
      </p:sp>
    </p:spTree>
    <p:extLst>
      <p:ext uri="{BB962C8B-B14F-4D97-AF65-F5344CB8AC3E}">
        <p14:creationId xmlns:p14="http://schemas.microsoft.com/office/powerpoint/2010/main" val="1457837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1D454DA-BE93-44B4-971E-0D209DE29B88}"/>
              </a:ext>
            </a:extLst>
          </p:cNvPr>
          <p:cNvSpPr/>
          <p:nvPr/>
        </p:nvSpPr>
        <p:spPr>
          <a:xfrm>
            <a:off x="5035863" y="718751"/>
            <a:ext cx="600340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 Глазки можно вылепить из пластилина или же воспользоваться двумя бисеринками темного цвета.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152735" y="718751"/>
            <a:ext cx="3008931" cy="2373365"/>
          </a:xfrm>
          <a:prstGeom prst="rect">
            <a:avLst/>
          </a:prstGeom>
          <a:ln w="19050">
            <a:solidFill>
              <a:srgbClr val="002060"/>
            </a:solidFill>
          </a:ln>
        </p:spPr>
      </p:pic>
      <p:pic>
        <p:nvPicPr>
          <p:cNvPr id="7" name="Picture 2" descr="Из желтого пластилина вылепливаем две лепешки, продавливаем стекой их по краю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91389" y="3765885"/>
            <a:ext cx="2731622" cy="1005203"/>
          </a:xfrm>
          <a:prstGeom prst="rect">
            <a:avLst/>
          </a:prstGeom>
          <a:noFill/>
          <a:ln w="190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72B4C8F7-56E6-491C-7230-DB3C9023F3ED}"/>
              </a:ext>
            </a:extLst>
          </p:cNvPr>
          <p:cNvSpPr/>
          <p:nvPr/>
        </p:nvSpPr>
        <p:spPr>
          <a:xfrm>
            <a:off x="5236389" y="3465871"/>
            <a:ext cx="596204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11. Из желтого пластилина вылепливаем две лепешки.</a:t>
            </a:r>
          </a:p>
          <a:p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Продавливаем стекой их по краю и присоединяем к нижней части брюшка нашей птички. </a:t>
            </a:r>
          </a:p>
        </p:txBody>
      </p:sp>
    </p:spTree>
    <p:extLst>
      <p:ext uri="{BB962C8B-B14F-4D97-AF65-F5344CB8AC3E}">
        <p14:creationId xmlns:p14="http://schemas.microsoft.com/office/powerpoint/2010/main" val="19521192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1DC1B35-B7F1-48BE-9DEE-BCA639D206B6}"/>
              </a:ext>
            </a:extLst>
          </p:cNvPr>
          <p:cNvSpPr/>
          <p:nvPr/>
        </p:nvSpPr>
        <p:spPr>
          <a:xfrm>
            <a:off x="3338945" y="734292"/>
            <a:ext cx="59020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Снегирь готов!</a:t>
            </a:r>
          </a:p>
        </p:txBody>
      </p:sp>
      <p:pic>
        <p:nvPicPr>
          <p:cNvPr id="7" name="Picture 5" descr="C:\Users\user\Downloads\f8MaXPkmnoNveLqyisC8T6AomfG9Ut4v1g6IhnBWJCsQ1B6BqE076_IJ6b9ROJQ60yAqqgeDWAlH13n5pqESBj0C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95127" y="1820440"/>
            <a:ext cx="5001745" cy="3620922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2625793-5A2E-97AD-85B7-9A0E150F5CC9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50244">
            <a:off x="3683192" y="4366613"/>
            <a:ext cx="896947" cy="1101130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3890381370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rgbClr val="FFFFFF"/>
      </a:lt1>
      <a:dk2>
        <a:srgbClr val="46464A"/>
      </a:dk2>
      <a:lt2>
        <a:srgbClr val="D1D9E1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Ретро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BAB94BD4-5D6D-4148-AB57-A4CCF1FD4E0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343</TotalTime>
  <Words>286</Words>
  <Application>Microsoft Office PowerPoint</Application>
  <PresentationFormat>Широкоэкранный</PresentationFormat>
  <Paragraphs>48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Ретро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Оля</dc:creator>
  <cp:lastModifiedBy>Евгений</cp:lastModifiedBy>
  <cp:revision>37</cp:revision>
  <dcterms:created xsi:type="dcterms:W3CDTF">2025-12-08T22:54:27Z</dcterms:created>
  <dcterms:modified xsi:type="dcterms:W3CDTF">2026-01-15T06:25:17Z</dcterms:modified>
</cp:coreProperties>
</file>