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3" r:id="rId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46362" y="1450611"/>
            <a:ext cx="5832648" cy="802547"/>
          </a:xfrm>
        </p:spPr>
        <p:txBody>
          <a:bodyPr/>
          <a:lstStyle/>
          <a:p>
            <a:pPr algn="ctr"/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Торпедный катер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i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</a:t>
            </a:r>
            <a:r>
              <a:rPr lang="ru-RU" sz="1600" b="1" i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24224"/>
            <a:ext cx="4922055" cy="339127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3131840" y="5828422"/>
            <a:ext cx="4680521" cy="3544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Торпедный катер проекта 183 «Большевик»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75692" y="548680"/>
            <a:ext cx="7992616" cy="8112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Торпедный катер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класс быстроходных маломерных кораблей, основным вооружением которых являются торпеды.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14416"/>
            <a:ext cx="6495799" cy="411400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5292080" y="6013175"/>
            <a:ext cx="2232248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Торпеда (общий вид)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75692" y="548680"/>
            <a:ext cx="7992616" cy="180019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Торпе́да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латинского </a:t>
            </a:r>
            <a:r>
              <a:rPr lang="ru-RU" sz="2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torpedo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narke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электрический скат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самодвижущийся, самоуправляемый, радио или телеуправляемый подводный (полупогружённый) снаряд цилиндрической формы, несущий боевой заряд, для поражения объектов противника.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420888"/>
            <a:ext cx="6258272" cy="35202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6087616" y="6165304"/>
            <a:ext cx="2448272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Торпеда (устройство)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75691" y="476672"/>
            <a:ext cx="7992616" cy="24482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Морская торпеда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из цилиндрического обтекаемого корпуса с оперением и гребными винтами.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боевой части торпеды заключены ядерная или неядерная боевая часть, топливо, двигатель и приборы управления (в том числе наведения на цель).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силовой установки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применяются двигатели внутреннего сгорания, электромоторы, а наиболее мощные современные торпеды могут иметь ядерный двигатель.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2" y="3265858"/>
            <a:ext cx="7779135" cy="284494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5"/>
            <a:ext cx="8582321" cy="194421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истории…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русскоязычной военной терминологии название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«торпедный»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только к катерам периода начиная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Первой мировой войны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имеющим двигатели внутреннего сгорания.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ранние же паровые катера с торпедным («минным») вооружением по традиции относятся к категории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минных катеров или миноносок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6633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442842" y="6047184"/>
            <a:ext cx="6624736" cy="614929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Минный катер «Чесма» на фоне судна-носителя</a:t>
            </a:r>
            <a:b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«Великий князь Константин»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590800"/>
            <a:ext cx="5118948" cy="34563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2634506" y="5724564"/>
            <a:ext cx="6010132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Торпедный катер проекта 123 «Комсомолец»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19367" y="610920"/>
            <a:ext cx="849694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1939 году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СССР имел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торпедных катеров.</a:t>
            </a:r>
            <a:b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Второй мировой войны в Советском Союзе было построено более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торпедных катеров. 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00" y="2132856"/>
            <a:ext cx="8258038" cy="325012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291854" y="6165304"/>
            <a:ext cx="4408288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Торпедный катер на полном ходу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52928" cy="15841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основной задачи (торпедных атак),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торпедные катера временами возлагались дополнительные: разведка и дозор, высадка и эвакуация разведывательно-диверсионных групп, охрана прибрежных конвоев, минные постановки, борьба с подводными лодками в прибрежных водах.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9" y="2015614"/>
            <a:ext cx="8142673" cy="403062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950"/>
            <a:ext cx="8012767" cy="11515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торпедного катера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изготовим в нашей лаборатории объединения «Девятый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620" y="5334663"/>
            <a:ext cx="6840760" cy="5040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торпедный катер.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11485"/>
            <a:ext cx="7338392" cy="37058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807</TotalTime>
  <Words>202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Презентация анализа причин неудачи проекта</vt:lpstr>
      <vt:lpstr>Торпедный катер</vt:lpstr>
      <vt:lpstr>    Торпедный катер — класс быстроходных маломерных кораблей, основным вооружением которых являются торпеды.</vt:lpstr>
      <vt:lpstr> Торпе́да (от латинского torpedo narke — электрический скат) — самодвижущийся, самоуправляемый, радио или телеуправляемый подводный (полупогружённый) снаряд цилиндрической формы, несущий боевой заряд, для поражения объектов противника.</vt:lpstr>
      <vt:lpstr>    Морская торпеда состоит из цилиндрического обтекаемого корпуса с оперением и гребными винтами. В боевой части торпеды заключены ядерная или неядерная боевая часть, топливо, двигатель и приборы управления (в том числе наведения на цель). В качестве силовой установки применяются двигатели внутреннего сгорания, электромоторы, а наиболее мощные современные торпеды могут иметь ядерный двигатель.</vt:lpstr>
      <vt:lpstr>Минный катер «Чесма» на фоне судна-носителя «Великий князь Константин»</vt:lpstr>
      <vt:lpstr>К 1939 году СССР имел 269 торпедных катеров. В ходе Второй мировой войны в Советском Союзе было построено более 30 торпедных катеров. </vt:lpstr>
      <vt:lpstr>Кроме основной задачи (торпедных атак), на торпедные катера временами возлагались дополнительные: разведка и дозор, высадка и эвакуация разведывательно-диверсионных групп, охрана прибрежных конвоев, минные постановки, борьба с подводными лодками в прибрежных водах.</vt:lpstr>
      <vt:lpstr>Подобную модель торпедного катера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95</cp:revision>
  <dcterms:created xsi:type="dcterms:W3CDTF">2008-11-05T12:36:59Z</dcterms:created>
  <dcterms:modified xsi:type="dcterms:W3CDTF">2026-02-09T07:06:29Z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