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70" r:id="rId3"/>
    <p:sldId id="257" r:id="rId4"/>
    <p:sldId id="268" r:id="rId5"/>
    <p:sldId id="258" r:id="rId6"/>
    <p:sldId id="269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60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1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2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169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7591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17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46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22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51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18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46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10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86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8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2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7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01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45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09CE1F-E328-446E-804D-6D11453E27CF}"/>
              </a:ext>
            </a:extLst>
          </p:cNvPr>
          <p:cNvSpPr/>
          <p:nvPr/>
        </p:nvSpPr>
        <p:spPr>
          <a:xfrm>
            <a:off x="1290320" y="325120"/>
            <a:ext cx="9458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5DD567-3C8E-46D2-A1D7-3195B07D2353}"/>
              </a:ext>
            </a:extLst>
          </p:cNvPr>
          <p:cNvSpPr/>
          <p:nvPr/>
        </p:nvSpPr>
        <p:spPr>
          <a:xfrm>
            <a:off x="6019800" y="3155868"/>
            <a:ext cx="5400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учащихся по</a:t>
            </a:r>
          </a:p>
          <a:p>
            <a:pPr lvl="0" algn="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дополнительной общеразвивающей</a:t>
            </a:r>
          </a:p>
          <a:p>
            <a:pPr lvl="0" algn="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программе «Бумажные фантазии»</a:t>
            </a:r>
          </a:p>
          <a:p>
            <a:pPr lvl="0" algn="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5-6 лет</a:t>
            </a:r>
          </a:p>
          <a:p>
            <a:pPr lvl="0" algn="r"/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lvl="0" algn="r"/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Гура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Анатольевна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2031818-2993-4CCB-8B4F-C09C4D7A2B55}"/>
              </a:ext>
            </a:extLst>
          </p:cNvPr>
          <p:cNvSpPr/>
          <p:nvPr/>
        </p:nvSpPr>
        <p:spPr>
          <a:xfrm>
            <a:off x="4196618" y="5866341"/>
            <a:ext cx="3301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 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4DA6DE-5E2C-449F-8097-DA882DF5376A}"/>
              </a:ext>
            </a:extLst>
          </p:cNvPr>
          <p:cNvSpPr/>
          <p:nvPr/>
        </p:nvSpPr>
        <p:spPr>
          <a:xfrm>
            <a:off x="513288" y="1265573"/>
            <a:ext cx="10668000" cy="65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«Аппликация «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Моя яркая чашка»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38DD2B-35A4-40C1-8287-530AC1C2B4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2720" y="2170784"/>
            <a:ext cx="4186676" cy="3445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3619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AE1E7-E4A4-436F-BACF-168B6EE4D271}"/>
              </a:ext>
            </a:extLst>
          </p:cNvPr>
          <p:cNvSpPr txBox="1"/>
          <p:nvPr/>
        </p:nvSpPr>
        <p:spPr>
          <a:xfrm>
            <a:off x="1909546" y="666796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аппликация с чашкой готова!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C08D65-D3AA-435E-B3ED-4C4337F346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7935450" y="1377537"/>
            <a:ext cx="3809246" cy="3153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85F89D-57AF-42F1-99EA-0ADC66E2DF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06" y="1377537"/>
            <a:ext cx="3607910" cy="29082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FF6689-3D45-4957-B84C-2E8BC8C94E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3762" y="2486270"/>
            <a:ext cx="3438142" cy="393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299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D64C56-B4BA-4F7C-A361-A65A4267B8F1}"/>
              </a:ext>
            </a:extLst>
          </p:cNvPr>
          <p:cNvSpPr/>
          <p:nvPr/>
        </p:nvSpPr>
        <p:spPr>
          <a:xfrm>
            <a:off x="1317369" y="1399033"/>
            <a:ext cx="40621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Чуть поменьше кружки,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Пёстрая рубашка,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Сбоку ручка-дужка: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Спит на блюдце..... </a:t>
            </a:r>
            <a:r>
              <a:rPr lang="ru-RU" sz="14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(чашка)</a:t>
            </a:r>
          </a:p>
          <a:p>
            <a:endParaRPr lang="ru-RU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красива и тонка,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Разукрашены бока,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гостей встречаю,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Чаем угощаю.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(чашка)</a:t>
            </a:r>
            <a:endParaRPr lang="ru-RU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 шкафу рядком стоим,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Чистотой своей блестим.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Приглашают нас на чай.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Знаешь нас? Так отвечай!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(чашка)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DC39D8-B5EC-48E1-8334-6F32827E4DC1}"/>
              </a:ext>
            </a:extLst>
          </p:cNvPr>
          <p:cNvSpPr txBox="1"/>
          <p:nvPr/>
        </p:nvSpPr>
        <p:spPr>
          <a:xfrm>
            <a:off x="3816777" y="366519"/>
            <a:ext cx="4232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F9761-9977-4ADE-979E-9E25241F8D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480" y="1399033"/>
            <a:ext cx="6089900" cy="4059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119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C51CFF-F77E-48C8-A6E2-6E1944A3FC25}"/>
              </a:ext>
            </a:extLst>
          </p:cNvPr>
          <p:cNvSpPr/>
          <p:nvPr/>
        </p:nvSpPr>
        <p:spPr>
          <a:xfrm>
            <a:off x="1732214" y="449020"/>
            <a:ext cx="9503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уважаемые родители и дети!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A7AC79-71B7-4AB3-B218-FE01E9F97CF6}"/>
              </a:ext>
            </a:extLst>
          </p:cNvPr>
          <p:cNvSpPr/>
          <p:nvPr/>
        </p:nvSpPr>
        <p:spPr>
          <a:xfrm>
            <a:off x="1065404" y="1600544"/>
            <a:ext cx="62854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spcAft>
                <a:spcPts val="120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Сегодня мы с вами станем дизайнерами посуды! </a:t>
            </a:r>
          </a:p>
          <a:p>
            <a:pPr marL="0" marR="0" lvl="0" indent="0" algn="l" defTabSz="457200" rtl="0" eaLnBrk="1" fontAlgn="auto" latinLnBrk="0" hangingPunct="1">
              <a:spcAft>
                <a:spcPts val="120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Мы будем не рисовать, а создавать – вырезать, клеить и украшать, свою нарядную чашку для чая.  </a:t>
            </a:r>
          </a:p>
          <a:p>
            <a:pPr marL="0" marR="0" lvl="0" indent="0" algn="l" defTabSz="457200" rtl="0" eaLnBrk="1" fontAlgn="auto" latinLnBrk="0" hangingPunct="1">
              <a:spcAft>
                <a:spcPts val="120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Сделаем панно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«Моя яркая чашка»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457200" rtl="0" eaLnBrk="1" fontAlgn="auto" latinLnBrk="0" hangingPunct="1">
              <a:spcAft>
                <a:spcPts val="120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Это просто и очень красиво!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8554DF-AA4B-4AD2-8B0C-CF97ACBA07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9204" y="1493450"/>
            <a:ext cx="4130980" cy="4130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1822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059BDF-FE1D-48DF-8CFD-C9C5D5A11E23}"/>
              </a:ext>
            </a:extLst>
          </p:cNvPr>
          <p:cNvSpPr/>
          <p:nvPr/>
        </p:nvSpPr>
        <p:spPr>
          <a:xfrm>
            <a:off x="274320" y="416560"/>
            <a:ext cx="1180592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нам понадобится?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SzPts val="1000"/>
              <a:tabLst>
                <a:tab pos="9144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Основа: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цветной картон (для фона, например, голубой, жёлтый, салатовый).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SzPts val="1000"/>
              <a:tabLst>
                <a:tab pos="9144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Заготовки: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красная или другого цвета однотонная бумага для самой чашки.</a:t>
            </a:r>
          </a:p>
          <a:p>
            <a:pPr lvl="1">
              <a:spcAft>
                <a:spcPts val="600"/>
              </a:spcAft>
              <a:buSzPts val="1000"/>
              <a:tabLst>
                <a:tab pos="9144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Украшения: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белая бумага для вырезания кругов (горошек),  лимона, конфетки, ажурная салфетка. </a:t>
            </a:r>
          </a:p>
          <a:p>
            <a:pPr lvl="1">
              <a:spcAft>
                <a:spcPts val="600"/>
              </a:spcAft>
              <a:buSzPts val="1000"/>
              <a:tabLst>
                <a:tab pos="9144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Инструменты: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ножницы с закруглёнными концами, клей-карандаш.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SzPts val="1000"/>
              <a:tabLst>
                <a:tab pos="9144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фантазии: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фломастеры или карандаши, чтобы дорисовать детали украшений.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E3916E-5B74-48B6-98D7-CD1AB036D9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01607" y="2990993"/>
            <a:ext cx="3035770" cy="4246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432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01782" y="646157"/>
            <a:ext cx="9191878" cy="676589"/>
          </a:xfrm>
        </p:spPr>
        <p:txBody>
          <a:bodyPr>
            <a:normAutofit/>
          </a:bodyPr>
          <a:lstStyle/>
          <a:p>
            <a:pPr lvl="0" algn="ctr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Шаблон чашки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28171" y="2189116"/>
            <a:ext cx="5335684" cy="222918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Предварительно нарисуйте контур чашки простым карандашом на  цветном листе плотной бумаги.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954B35-B0CA-4D6A-9306-031A54C24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2437" y="2093541"/>
            <a:ext cx="4586567" cy="3780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186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CF0D14-DBE2-40FA-855D-0145C1755A58}"/>
              </a:ext>
            </a:extLst>
          </p:cNvPr>
          <p:cNvSpPr/>
          <p:nvPr/>
        </p:nvSpPr>
        <p:spPr>
          <a:xfrm>
            <a:off x="3223047" y="779139"/>
            <a:ext cx="7152639" cy="412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Вырезаем главные детали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EBD1F2-FBFD-4A3E-B96A-4DA487BA1D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906" y="1875590"/>
            <a:ext cx="4112281" cy="3106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D6FBA8-774C-4C98-8596-EC0524FC25B8}"/>
              </a:ext>
            </a:extLst>
          </p:cNvPr>
          <p:cNvSpPr/>
          <p:nvPr/>
        </p:nvSpPr>
        <p:spPr>
          <a:xfrm>
            <a:off x="5557520" y="2599890"/>
            <a:ext cx="663448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SzPts val="1000"/>
              <a:tabLst>
                <a:tab pos="914400" algn="l"/>
              </a:tabLst>
            </a:pPr>
            <a:r>
              <a:rPr lang="ru-RU" sz="28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Вырежи чашку по контуру.</a:t>
            </a:r>
          </a:p>
          <a:p>
            <a:pPr lvl="1">
              <a:spcAft>
                <a:spcPts val="600"/>
              </a:spcAft>
              <a:buSzPts val="1000"/>
              <a:tabLst>
                <a:tab pos="914400" algn="l"/>
              </a:tabLst>
            </a:pPr>
            <a:r>
              <a:rPr lang="ru-RU" sz="2800" i="1" u="sng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Советы родителям:</a:t>
            </a:r>
          </a:p>
          <a:p>
            <a:pPr lvl="1">
              <a:spcAft>
                <a:spcPts val="600"/>
              </a:spcAft>
              <a:buSzPts val="1000"/>
              <a:tabLst>
                <a:tab pos="914400" algn="l"/>
              </a:tabLst>
            </a:pPr>
            <a:r>
              <a:rPr lang="ru-RU" sz="28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помогите ребёнку вырезать внутри ручки.</a:t>
            </a:r>
          </a:p>
        </p:txBody>
      </p:sp>
    </p:spTree>
    <p:extLst>
      <p:ext uri="{BB962C8B-B14F-4D97-AF65-F5344CB8AC3E}">
        <p14:creationId xmlns:p14="http://schemas.microsoft.com/office/powerpoint/2010/main" val="78787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CC9C10-4A30-4EE4-AD30-B3EE226957A6}"/>
              </a:ext>
            </a:extLst>
          </p:cNvPr>
          <p:cNvSpPr/>
          <p:nvPr/>
        </p:nvSpPr>
        <p:spPr>
          <a:xfrm>
            <a:off x="2983477" y="489576"/>
            <a:ext cx="7355840" cy="412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Волшебство приклеивания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5E58EB-BA06-46F6-A12A-194B0EDFF706}"/>
              </a:ext>
            </a:extLst>
          </p:cNvPr>
          <p:cNvSpPr/>
          <p:nvPr/>
        </p:nvSpPr>
        <p:spPr>
          <a:xfrm>
            <a:off x="1249679" y="1037103"/>
            <a:ext cx="576713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Возьми ажурную салфетку и приклей ее внизу плотной бумаги (она будет нам служить вместо блюдца). </a:t>
            </a:r>
          </a:p>
          <a:p>
            <a:pPr lvl="0">
              <a:spcAft>
                <a:spcPts val="600"/>
              </a:spcAf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Затем на салфетку приклей чашку.</a:t>
            </a:r>
          </a:p>
          <a:p>
            <a:pPr lvl="0">
              <a:spcAft>
                <a:spcPts val="600"/>
              </a:spcAft>
            </a:pPr>
            <a:r>
              <a:rPr lang="ru-RU" sz="2400" i="1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Советы</a:t>
            </a:r>
            <a:r>
              <a:rPr lang="ru-RU" sz="2400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родителям:</a:t>
            </a:r>
          </a:p>
          <a:p>
            <a:pPr lvl="0">
              <a:spcAft>
                <a:spcPts val="600"/>
              </a:spcAf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покажите ребёнку, как нанести клей на  </a:t>
            </a: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обратную сторону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детали.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lvl="0">
              <a:spcAft>
                <a:spcPts val="600"/>
              </a:spcAf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Помогите аккуратно приклеить сначала ажурную салфетку, а сверху — чашку, немного сместив её к центру.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Важно!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lvl="0">
              <a:spcAft>
                <a:spcPts val="600"/>
              </a:spcAf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Пусть ребёнок сам нажмёт ладошкой на приклеенную деталь, чтобы она «прихватилась».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35F8D4-FDFC-4EAB-B70D-973718A0B2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3673" y="1347250"/>
            <a:ext cx="3897867" cy="510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702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FF74DA-045B-4882-A58F-426647ECD2EE}"/>
              </a:ext>
            </a:extLst>
          </p:cNvPr>
          <p:cNvSpPr txBox="1"/>
          <p:nvPr/>
        </p:nvSpPr>
        <p:spPr>
          <a:xfrm>
            <a:off x="1212783" y="1005840"/>
            <a:ext cx="1066425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  <a:buSzPts val="1000"/>
              <a:tabLst>
                <a:tab pos="9144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Вырежи из белой бумаги простые фигуры: круги (горошек), лимончик, конфетку.</a:t>
            </a:r>
          </a:p>
          <a:p>
            <a:pPr marL="0" lvl="1">
              <a:spcAft>
                <a:spcPts val="600"/>
              </a:spcAft>
              <a:buSzPts val="1000"/>
              <a:tabLst>
                <a:tab pos="9144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Разукрась фломастерами или карандашами лимон и конфетку.</a:t>
            </a:r>
          </a:p>
          <a:p>
            <a:pPr marL="0" lvl="1">
              <a:spcAft>
                <a:spcPts val="600"/>
              </a:spcAft>
              <a:buSzPts val="1000"/>
              <a:tabLst>
                <a:tab pos="914400" algn="l"/>
              </a:tabLst>
            </a:pPr>
            <a:r>
              <a:rPr lang="ru-RU" sz="2400" i="1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Советы</a:t>
            </a:r>
            <a:r>
              <a:rPr lang="ru-RU" sz="2400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родителям:</a:t>
            </a:r>
          </a:p>
          <a:p>
            <a:pPr marL="0" lvl="1">
              <a:buSzPts val="1000"/>
              <a:tabLst>
                <a:tab pos="914400" algn="l"/>
              </a:tabLs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нарисуйте  от руки или распечатайте детали для украшения;</a:t>
            </a:r>
          </a:p>
          <a:p>
            <a:pPr marL="0" lvl="1">
              <a:spcAft>
                <a:spcPts val="600"/>
              </a:spcAft>
              <a:buSzPts val="1000"/>
              <a:tabLst>
                <a:tab pos="914400" algn="l"/>
              </a:tabLs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помогите ребёнку  вырезать мелкие  детали.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BC0287-2D0D-47F6-B4A9-C41CAE64EC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288224" y="3274932"/>
            <a:ext cx="3073568" cy="3613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B4EE77-7892-493D-A8D1-D68314AA3F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7233" y="3544997"/>
            <a:ext cx="3969832" cy="3107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DEB5DF-DCF3-4B8C-B1BD-CF4A5B3F0184}"/>
              </a:ext>
            </a:extLst>
          </p:cNvPr>
          <p:cNvSpPr txBox="1"/>
          <p:nvPr/>
        </p:nvSpPr>
        <p:spPr>
          <a:xfrm>
            <a:off x="3646879" y="359509"/>
            <a:ext cx="570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Украшения для чашки</a:t>
            </a:r>
          </a:p>
        </p:txBody>
      </p:sp>
    </p:spTree>
    <p:extLst>
      <p:ext uri="{BB962C8B-B14F-4D97-AF65-F5344CB8AC3E}">
        <p14:creationId xmlns:p14="http://schemas.microsoft.com/office/powerpoint/2010/main" val="3974904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E760C7-76C3-4B1B-8C84-C52A9CAF3E35}"/>
              </a:ext>
            </a:extLst>
          </p:cNvPr>
          <p:cNvSpPr/>
          <p:nvPr/>
        </p:nvSpPr>
        <p:spPr>
          <a:xfrm>
            <a:off x="3445232" y="629921"/>
            <a:ext cx="5374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Украшаем чашку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7B3AC-9D24-488F-B5C8-C82DE6043649}"/>
              </a:ext>
            </a:extLst>
          </p:cNvPr>
          <p:cNvSpPr txBox="1"/>
          <p:nvPr/>
        </p:nvSpPr>
        <p:spPr>
          <a:xfrm>
            <a:off x="1625600" y="1402080"/>
            <a:ext cx="10078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чашку приклеиваем горошки, на край чашки половинку лимона, на салфетку приклеиваем конфетку или вторую часть лимона.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E86BE2-BAC8-4B21-B083-DA7A7066D6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4776" y="2487443"/>
            <a:ext cx="3635345" cy="3941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0403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424</TotalTime>
  <Words>200</Words>
  <Application>Microsoft Office PowerPoint</Application>
  <PresentationFormat>Широкоэкранный</PresentationFormat>
  <Paragraphs>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Шаблон чашки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Евгений</cp:lastModifiedBy>
  <cp:revision>55</cp:revision>
  <dcterms:created xsi:type="dcterms:W3CDTF">2025-12-16T08:43:04Z</dcterms:created>
  <dcterms:modified xsi:type="dcterms:W3CDTF">2026-01-15T04:32:01Z</dcterms:modified>
</cp:coreProperties>
</file>