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2000">
              <a:srgbClr val="92D050"/>
            </a:gs>
            <a:gs pos="66000">
              <a:schemeClr val="accent4">
                <a:lumMod val="40000"/>
                <a:lumOff val="60000"/>
              </a:schemeClr>
            </a:gs>
            <a:gs pos="91000">
              <a:schemeClr val="accent6">
                <a:lumMod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184379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2»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729159"/>
            <a:ext cx="6096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«Растём-ка»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Модуль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«Ритмика»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 года</a:t>
            </a: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6755" y="5851784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849" y="2510975"/>
            <a:ext cx="3468726" cy="3477398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40694" y="562392"/>
            <a:ext cx="84820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943" y="2806282"/>
            <a:ext cx="102631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3400" y="1982568"/>
            <a:ext cx="3848100" cy="3775717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07720" y="403860"/>
            <a:ext cx="104228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Наклоны корпуса вперед и назад</a:t>
            </a:r>
          </a:p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(через точку прямо)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00651" y="1831423"/>
            <a:ext cx="6629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ноги на ширине плеч, руки на поясе, осанка ровная.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Наклоняемся вперед, затем возвращаемся в исходное положение прямо.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Наклоняемся назад, затем возвращаемся в исходное положение прямо.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Повторяем упражнение 10 раз.</a:t>
            </a:r>
          </a:p>
          <a:p>
            <a:pPr>
              <a:spcAft>
                <a:spcPts val="1200"/>
              </a:spcAft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Важно следить при наклонах вперед и назад, за ровной осанкой.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74999" y="1922076"/>
            <a:ext cx="1528762" cy="301384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551795" y="442385"/>
            <a:ext cx="8446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 на месте с поднятием</a:t>
            </a:r>
          </a:p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коленей вперед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7872" y="1922076"/>
            <a:ext cx="474345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ровная осанка, руки вдоль корпуса, ноги вместе.</a:t>
            </a: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Поднимаем правую ногу вверх с согнутым коленом, затем поднимаем левую ногу.</a:t>
            </a: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Повторяем упражнение 10 раз.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Следим за ровной осанкой.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506895" y="1922077"/>
            <a:ext cx="1317163" cy="301384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4824603" y="464058"/>
            <a:ext cx="617169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altLang="en-US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Круговые вращения корпусом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481" y="4163441"/>
            <a:ext cx="5706110" cy="181165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5" name="Текстовое поле 4"/>
          <p:cNvSpPr txBox="1"/>
          <p:nvPr/>
        </p:nvSpPr>
        <p:spPr>
          <a:xfrm>
            <a:off x="1004316" y="1590675"/>
            <a:ext cx="5612765" cy="25727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1200"/>
              </a:spcAft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Исходное положение: 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встаём прямо, ноги ставим по ширине плеч, руки на поясе.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Вращаем таз по кругу, стоя на месте.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8 раз в одну сторону, 8 раз в другую.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  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186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15</cp:revision>
  <dcterms:created xsi:type="dcterms:W3CDTF">2025-12-18T02:14:00Z</dcterms:created>
  <dcterms:modified xsi:type="dcterms:W3CDTF">2026-01-15T04:33:18Z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