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56" r:id="rId5"/>
    <p:sldId id="261" r:id="rId6"/>
    <p:sldId id="263" r:id="rId7"/>
    <p:sldId id="257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61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166-671F-4374-93EB-359F86A09C3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A1B0-63F2-4286-B713-2E64943BD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660" y="314531"/>
            <a:ext cx="10515600" cy="70761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4784" y="1201994"/>
            <a:ext cx="10969353" cy="7076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«Полоса препятствий дома»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310978" y="5984061"/>
            <a:ext cx="5183188" cy="46403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830784" y="3077737"/>
            <a:ext cx="5524604" cy="1870655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2 года обучения по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программе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«Фитнес для детей»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Возраст учащихся – 6-10 лет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Прокопьева Марина Александровн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63" y="2798956"/>
            <a:ext cx="5372409" cy="30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514594"/>
            <a:ext cx="7169331" cy="3484918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Какие станции тебе понравились?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Придумай свои станции для дома. Помни, что они должны быть безопасными!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Придумай полосу препятствий, которую возможно провести в нашем кабинете.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429" y="1023696"/>
            <a:ext cx="202337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77510-0B60-43A5-9FDD-5A28C57129EA}"/>
              </a:ext>
            </a:extLst>
          </p:cNvPr>
          <p:cNvSpPr txBox="1"/>
          <p:nvPr/>
        </p:nvSpPr>
        <p:spPr>
          <a:xfrm>
            <a:off x="2447802" y="5343406"/>
            <a:ext cx="6607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следующих занятиях с детьми мы поиграем в эту игру.</a:t>
            </a:r>
          </a:p>
        </p:txBody>
      </p:sp>
    </p:spTree>
    <p:extLst>
      <p:ext uri="{BB962C8B-B14F-4D97-AF65-F5344CB8AC3E}">
        <p14:creationId xmlns:p14="http://schemas.microsoft.com/office/powerpoint/2010/main" val="424486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7275"/>
            <a:ext cx="5553307" cy="4987057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Предлагаю вам вместе с детьми поиграть 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игру  «Полоса препятствий дома».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Совместная игра - это очень полезный навык для формирования дружеских и доверительных отношений между ребенком и родителями.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Полоса препятствий – это вид подвижных игр.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1206" y="1158607"/>
            <a:ext cx="5130575" cy="49057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Подвижные игры развивают как физическое здоровье ребенка, так и его интеллектуальные способности.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Предлагаю вам подборку станций для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«Полосы препятствий дома»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292" y="1322387"/>
            <a:ext cx="5462239" cy="4978051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Ограничьте мебель с острыми углами, уберите хрупкие предметы и ковры, которые могут скользить.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Заниматься лучше в кроссовках, носках с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антискользящим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покрытием или босиком.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конструкции должны быть устойчивыми, а станции безопасные.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1454" y="1424181"/>
            <a:ext cx="4638907" cy="4351338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Взрослый обязательно страхует ребёнка.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предложенных станций используйте те, которые подходят под ваше пространство.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«Кочки»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7982" y="1373429"/>
            <a:ext cx="5734132" cy="489856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Разложите книги на полу на расстоянии - это «кочки». Перемещаться можно только по кочкам.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Чем дальше кочки друг от друга, тем сложнее будет.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использовать стулья, вместо книг.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Взрослый обязательно страхует.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581" y="1937057"/>
            <a:ext cx="5299199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«Паутина»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2000" y="1325563"/>
            <a:ext cx="5181600" cy="4663464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Натяните пряжу в виде паутины.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Задача: пролезть через паутину.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Чтобы усложнить задачу, можно натянуть скотч в дверном проёме.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Задача: пролезть и не задеть паутину.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38" y="1223353"/>
            <a:ext cx="4190062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47" y="1514572"/>
            <a:ext cx="3836019" cy="3836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419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«Меткий стрелок»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14571"/>
            <a:ext cx="6172200" cy="4854697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Задача: попасть снарядом в цель. Целью может быть ведро или корзина для белья.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«Снаряды» - маленькие мягкие игрушки, скомканные бумажные шарики.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Игру можно усложнить: отходя дальше от цели, кидать стоя на одной ноге, прыгать на месте и кидать и т.д.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88569" y="1732756"/>
            <a:ext cx="7271659" cy="3767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Ребёнок с завязанными или закрытыми глазами идёт, слушая команды взрослого.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Например: «Два шага вправо, один шаг вперёд» и т.д.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Задача: дойти до какого-то предмета.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Ребёнок с закрытыми глазами обязательно вытягивает вперёд руки.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915" y="1404415"/>
            <a:ext cx="2975428" cy="4095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8569" y="499415"/>
            <a:ext cx="8205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«Ночь»</a:t>
            </a:r>
          </a:p>
        </p:txBody>
      </p:sp>
    </p:spTree>
    <p:extLst>
      <p:ext uri="{BB962C8B-B14F-4D97-AF65-F5344CB8AC3E}">
        <p14:creationId xmlns:p14="http://schemas.microsoft.com/office/powerpoint/2010/main" val="14463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2872" y="249511"/>
            <a:ext cx="10340927" cy="13255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«Лыжник»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12872" y="1421253"/>
            <a:ext cx="6589710" cy="48254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 на пол две книги или два листа бумаги.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Задача: наступая только на них, скользя вперёд, добраться до финиша.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«лыжи» плохо скользят, можно стоя на одной, вторую двигать ногой.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усложнить и перенести заданные предметы из одной точки в другую «на лыжах».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583" y="119120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«Книголюб»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006304"/>
            <a:ext cx="6189617" cy="27318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 на голову книгу и пройдите вперед, не уронив её.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книга упала – начать сначала.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152" y="1004885"/>
            <a:ext cx="2859070" cy="48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0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470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Муниципальное бюджетное учреждение дополнительного образования «Центр внешкольной работы»</vt:lpstr>
      <vt:lpstr>Уважаемые родители!</vt:lpstr>
      <vt:lpstr>Правила безопасности</vt:lpstr>
      <vt:lpstr>Станция «Кочки»</vt:lpstr>
      <vt:lpstr>Станция «Паутина»</vt:lpstr>
      <vt:lpstr>Станция «Меткий стрелок» </vt:lpstr>
      <vt:lpstr>     </vt:lpstr>
      <vt:lpstr>Станция «Лыжник»</vt:lpstr>
      <vt:lpstr>Станция «Книголюб»</vt:lpstr>
      <vt:lpstr>Ответь на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</dc:title>
  <dc:creator>Пользователь</dc:creator>
  <cp:lastModifiedBy>Евгений</cp:lastModifiedBy>
  <cp:revision>92</cp:revision>
  <dcterms:created xsi:type="dcterms:W3CDTF">2025-03-24T10:56:36Z</dcterms:created>
  <dcterms:modified xsi:type="dcterms:W3CDTF">2026-01-15T04:33:35Z</dcterms:modified>
</cp:coreProperties>
</file>