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BB5E2-D236-461C-83A8-55EC2474EED4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FF5A5-EC5C-4AB9-B114-1BBAF5DDCA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283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5E092-C0A3-4A0C-A31A-35C5B74F7585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77BDD-A044-49FB-97B4-67D0CED6C7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675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6CE88-8505-4CD8-B01E-F18593162EA8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AFF35-6E45-4997-A42B-43B40A14D4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492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50A62-8A79-4109-BF11-414D4C61A9E1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A4E46-58FA-4CCD-89CE-C7814725C4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558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17D74-2046-4FCF-A81E-600CCF6D3C08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A8530-293F-47E8-91E9-5A0488AF25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417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206A1-ADF9-4CBB-AE65-0872F67233A8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578D8-4EFB-4A5F-B21B-A4F67B1938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4432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2C8F8-D72F-48AD-ACDC-97DB83D3F626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42CB1-6EA4-4FC0-A8D7-CDF790899B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235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51350-3ABF-41E6-8612-44530A442402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D4BC7-CFBE-4768-9F53-0998220832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866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D5F2B-EC3B-4AAE-ACA7-09B570019E38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460D2-2F8E-47C5-8BB9-1C0F63732C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538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5D5B3-1A15-43B6-92E4-44B7C4313ED5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CD43E-DFCF-4A25-9350-82C66AD12D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692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32355-87F1-491B-8EEE-9EC18F921C62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57F28-9E2B-4EA1-8DDA-C3CECCD0AF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905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0ADBF3-4805-492E-A060-139C2A8F08E7}" type="datetimeFigureOut">
              <a:rPr lang="ru-RU"/>
              <a:pPr>
                <a:defRPr/>
              </a:pPr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385B802-20C8-4A7D-8B1A-7A2ADCF5647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a.ru/video/preview/238054780178330698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7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Задание </a:t>
            </a:r>
            <a:br>
              <a:rPr lang="ru-RU" alt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br>
            <a:r>
              <a:rPr lang="ru-RU" alt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«Вокальная разминка на зимнюю тему» </a:t>
            </a:r>
            <a:br>
              <a:rPr lang="ru-RU" alt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br>
            <a:endParaRPr lang="ru-RU" alt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0613" y="2781300"/>
            <a:ext cx="4827587" cy="1752600"/>
          </a:xfrm>
        </p:spPr>
        <p:txBody>
          <a:bodyPr rtlCol="0">
            <a:normAutofit fontScale="77500" lnSpcReduction="20000"/>
          </a:bodyPr>
          <a:lstStyle/>
          <a:p>
            <a:pPr algn="r" eaLnBrk="1" hangingPunct="1">
              <a:spcBef>
                <a:spcPct val="0"/>
              </a:spcBef>
              <a:defRPr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для учащихся 1-3 года обучения</a:t>
            </a:r>
            <a:b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по дополнительной общеразвивающей программе «Звучит, поёт душа моя»</a:t>
            </a:r>
            <a:b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Возраст 7-13 лет</a:t>
            </a:r>
          </a:p>
          <a:p>
            <a:pPr algn="r" eaLnBrk="1" hangingPunct="1">
              <a:spcBef>
                <a:spcPct val="0"/>
              </a:spcBef>
              <a:defRPr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Денисова Екатерина Викторовна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19250" y="644525"/>
            <a:ext cx="662463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</a:br>
            <a: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  <a:t>«Центр внешкольной работы»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6138" y="5662613"/>
            <a:ext cx="28797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г. Петропавловск-Камчатский </a:t>
            </a:r>
          </a:p>
          <a:p>
            <a:pPr algn="ctr" eaLnBrk="1" hangingPunct="1"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2026 г.</a:t>
            </a:r>
          </a:p>
        </p:txBody>
      </p:sp>
      <p:pic>
        <p:nvPicPr>
          <p:cNvPr id="2054" name="Picture 7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5988" y="2705100"/>
            <a:ext cx="2484437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900113" y="1182688"/>
            <a:ext cx="7343775" cy="4838700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Сегодня предлагаю вам самостоятельно позаниматься над вокалом.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Занятия вокалом – это не только пение разных по характеру песен, но и кропотливая работа над своим голосом и его совершенствованием.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Это разучивание и исполнение разных вокальных упражнений,  это умение петь чисто и красиво, это работа над сценическим мастерством и многое другое … 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Всем этим мы занимаемся на своих занятиях.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А дома мы можем готовить свой голосовой аппарат для пения.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Выполним несколько дыхательных и вокальных упражнений.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Все наши упражнения будут на тему «Зима».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20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ru-RU" altLang="ru-RU" smtClean="0"/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3059113" y="692150"/>
            <a:ext cx="3343275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ru-RU" alt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+mn-cs"/>
              </a:rPr>
              <a:t>Здравствуйте, дети!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ъект 2"/>
          <p:cNvSpPr>
            <a:spLocks noGrp="1"/>
          </p:cNvSpPr>
          <p:nvPr>
            <p:ph idx="1"/>
          </p:nvPr>
        </p:nvSpPr>
        <p:spPr>
          <a:xfrm>
            <a:off x="792163" y="803275"/>
            <a:ext cx="7696200" cy="433388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Упражнение </a:t>
            </a:r>
            <a:r>
              <a:rPr lang="ru-RU" altLang="ru-RU" sz="2400" b="1" smtClean="0">
                <a:solidFill>
                  <a:srgbClr val="002060"/>
                </a:solidFill>
                <a:latin typeface="Arial" panose="020B0604020202020204" pitchFamily="34" charset="0"/>
              </a:rPr>
              <a:t>«Сдуй снежинку»</a:t>
            </a:r>
          </a:p>
        </p:txBody>
      </p:sp>
      <p:pic>
        <p:nvPicPr>
          <p:cNvPr id="4099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29263" y="4284663"/>
            <a:ext cx="2836862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92163" y="1484313"/>
            <a:ext cx="7488237" cy="4278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Правила выполнения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Представим, что на ладошку упала снежинка. 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Мы полюбовались её красотой и решили отпустить её на волю.</a:t>
            </a:r>
          </a:p>
          <a:p>
            <a:pPr algn="just" eaLnBrk="1" hangingPunct="1">
              <a:defRPr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Берем глубокое дыхание в поясок, плечи не поднимаем, вытягиваем губы вперед трубочкой, следим, чтобы щёки не раздувались, подносим ко рту ладонь и на звук «Ф» сдуваем снежинку сначала длинной воздушной струёй.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Затем снова берём дыхание, но сдувать снежинку будем резкой, короткой струёй.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</a:rPr>
              <a:t>Повторим упражнение несколько раз.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</a:rPr>
              <a:t>Можно вырезать снежинку из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</a:rPr>
              <a:t>салфетки или заменить её кусочком</a:t>
            </a:r>
          </a:p>
          <a:p>
            <a:pPr algn="just" eaLnBrk="1" hangingPunct="1">
              <a:defRPr/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</a:rPr>
              <a:t>ваты и дуть на нее. </a:t>
            </a:r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1908175" y="5638800"/>
            <a:ext cx="3860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777875" y="908050"/>
            <a:ext cx="5064125" cy="436563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rgbClr val="000000"/>
                </a:solidFill>
                <a:latin typeface="Arial" panose="020B0604020202020204" pitchFamily="34" charset="0"/>
              </a:rPr>
              <a:t>Упражнение</a:t>
            </a:r>
            <a:r>
              <a:rPr lang="ru-RU" altLang="ru-RU" sz="240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400" b="1" smtClean="0">
                <a:solidFill>
                  <a:srgbClr val="002060"/>
                </a:solidFill>
                <a:latin typeface="Arial" panose="020B0604020202020204" pitchFamily="34" charset="0"/>
              </a:rPr>
              <a:t>«Греем руки»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9625" y="1484313"/>
            <a:ext cx="6911975" cy="314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Правила выполнения</a:t>
            </a:r>
          </a:p>
          <a:p>
            <a:pPr algn="just" eaLnBrk="1" hangingPunct="1">
              <a:defRPr/>
            </a:pPr>
            <a:r>
              <a:rPr lang="ru-RU" altLang="ru-RU" sz="2000" dirty="0">
                <a:latin typeface="Arial" panose="020B0604020202020204" pitchFamily="34" charset="0"/>
                <a:cs typeface="+mn-cs"/>
              </a:rPr>
              <a:t>П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редставим, что мы пришли с прогулки, а руки наши замёрзли.</a:t>
            </a:r>
          </a:p>
          <a:p>
            <a:pPr algn="just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Будем их отогревать.</a:t>
            </a:r>
          </a:p>
          <a:p>
            <a:pPr algn="just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Возьмём глубокое дыхание через нос, дуем на озябшие руки плавно выдыхая через рот на звук «Х».</a:t>
            </a:r>
          </a:p>
          <a:p>
            <a:pPr algn="just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Следим за ровным дыханием, плечи при вдохе не поднимаем.</a:t>
            </a:r>
          </a:p>
          <a:p>
            <a:pPr algn="just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Повторим упражнение несколько раз. </a:t>
            </a:r>
            <a:endParaRPr lang="ru-RU" altLang="ru-RU" sz="3200" dirty="0">
              <a:solidFill>
                <a:prstClr val="black"/>
              </a:solidFill>
              <a:latin typeface="Calibri"/>
              <a:cs typeface="+mn-cs"/>
            </a:endParaRP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5124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625" y="4035425"/>
            <a:ext cx="293846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ъект 2"/>
          <p:cNvSpPr>
            <a:spLocks noGrp="1"/>
          </p:cNvSpPr>
          <p:nvPr>
            <p:ph idx="1"/>
          </p:nvPr>
        </p:nvSpPr>
        <p:spPr>
          <a:xfrm>
            <a:off x="900113" y="981075"/>
            <a:ext cx="7416800" cy="2879725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Arial" panose="020B0604020202020204" pitchFamily="34" charset="0"/>
              </a:rPr>
              <a:t>Молодцы! Размялись. Подышали.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Arial" panose="020B0604020202020204" pitchFamily="34" charset="0"/>
              </a:rPr>
              <a:t>Пропоём несколько вокальных упражнений – </a:t>
            </a:r>
            <a:r>
              <a:rPr lang="ru-RU" altLang="ru-RU" sz="1800" b="1" smtClean="0">
                <a:solidFill>
                  <a:srgbClr val="002060"/>
                </a:solidFill>
                <a:latin typeface="Arial" panose="020B0604020202020204" pitchFamily="34" charset="0"/>
              </a:rPr>
              <a:t>чистоговорок</a:t>
            </a:r>
            <a:r>
              <a:rPr lang="ru-RU" altLang="ru-RU" sz="180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Arial" panose="020B0604020202020204" pitchFamily="34" charset="0"/>
              </a:rPr>
              <a:t>Вспомним, что такое чистоговорки?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Arial" panose="020B0604020202020204" pitchFamily="34" charset="0"/>
              </a:rPr>
              <a:t>Чистоговорки – это упражнения, которые помогают чёткой работе языка, губ, отработке звуков или какого-нибудь одного определенного звука, если мы их просто проговариваем.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Arial" panose="020B0604020202020204" pitchFamily="34" charset="0"/>
              </a:rPr>
              <a:t>А вокальные чистоговорки помогут нам уловить и отработать интонацию, мелодию  и развить наш ритмический слух.  </a:t>
            </a:r>
          </a:p>
        </p:txBody>
      </p:sp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43175" y="3887788"/>
            <a:ext cx="4130675" cy="2087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ъект 2"/>
          <p:cNvSpPr>
            <a:spLocks noGrp="1"/>
          </p:cNvSpPr>
          <p:nvPr>
            <p:ph idx="1"/>
          </p:nvPr>
        </p:nvSpPr>
        <p:spPr>
          <a:xfrm>
            <a:off x="3276600" y="765175"/>
            <a:ext cx="2374900" cy="503238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400" b="1" smtClean="0">
                <a:solidFill>
                  <a:srgbClr val="002060"/>
                </a:solidFill>
                <a:latin typeface="Arial" panose="020B0604020202020204" pitchFamily="34" charset="0"/>
              </a:rPr>
              <a:t>Чистоговорки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8838" y="1268413"/>
            <a:ext cx="399573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altLang="ru-RU" sz="2000" dirty="0">
                <a:latin typeface="Arial" panose="020B0604020202020204" pitchFamily="34" charset="0"/>
                <a:cs typeface="+mn-cs"/>
              </a:rPr>
              <a:t>Выучим текст чистоговорок</a:t>
            </a:r>
          </a:p>
        </p:txBody>
      </p: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1325563" y="1763713"/>
            <a:ext cx="3144837" cy="44005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Да – да –да – </a:t>
            </a:r>
            <a:r>
              <a:rPr lang="ru-RU" altLang="ru-RU" sz="1800">
                <a:solidFill>
                  <a:srgbClr val="000000"/>
                </a:solidFill>
                <a:latin typeface="Arial" panose="020B0604020202020204" pitchFamily="34" charset="0"/>
              </a:rPr>
              <a:t>2 раза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Наступили холода.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Ша – ша – ша – </a:t>
            </a:r>
            <a:r>
              <a:rPr lang="ru-RU" altLang="ru-RU" sz="1800">
                <a:solidFill>
                  <a:srgbClr val="000000"/>
                </a:solidFill>
                <a:latin typeface="Arial" panose="020B0604020202020204" pitchFamily="34" charset="0"/>
              </a:rPr>
              <a:t>2 раза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Наша ёлка хороша.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Ду – ду – ду – </a:t>
            </a:r>
            <a:r>
              <a:rPr lang="ru-RU" altLang="ru-RU" sz="1800">
                <a:solidFill>
                  <a:srgbClr val="000000"/>
                </a:solidFill>
                <a:latin typeface="Arial" panose="020B0604020202020204" pitchFamily="34" charset="0"/>
              </a:rPr>
              <a:t>2 раза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Мы катаемся по льду.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Ки – ки – ки – </a:t>
            </a:r>
            <a:r>
              <a:rPr lang="ru-RU" altLang="ru-RU" sz="1800">
                <a:solidFill>
                  <a:srgbClr val="000000"/>
                </a:solidFill>
                <a:latin typeface="Arial" panose="020B0604020202020204" pitchFamily="34" charset="0"/>
              </a:rPr>
              <a:t>2 раза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Очень острые коньки.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Ры – ры – ры – </a:t>
            </a:r>
            <a:r>
              <a:rPr lang="ru-RU" altLang="ru-RU" sz="1800">
                <a:solidFill>
                  <a:srgbClr val="000000"/>
                </a:solidFill>
                <a:latin typeface="Arial" panose="020B0604020202020204" pitchFamily="34" charset="0"/>
              </a:rPr>
              <a:t>2 раза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solidFill>
                  <a:srgbClr val="000000"/>
                </a:solidFill>
                <a:latin typeface="Arial" panose="020B0604020202020204" pitchFamily="34" charset="0"/>
              </a:rPr>
              <a:t>Покатаемся с горы.</a:t>
            </a:r>
            <a:endParaRPr lang="ru-RU" altLang="ru-RU" sz="1800" i="1">
              <a:solidFill>
                <a:srgbClr val="000000"/>
              </a:solidFill>
            </a:endParaRPr>
          </a:p>
        </p:txBody>
      </p:sp>
      <p:pic>
        <p:nvPicPr>
          <p:cNvPr id="7173" name="Picture 6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616"/>
          <a:stretch>
            <a:fillRect/>
          </a:stretch>
        </p:blipFill>
        <p:spPr bwMode="auto">
          <a:xfrm>
            <a:off x="5026025" y="1268413"/>
            <a:ext cx="3062288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000" y="3621088"/>
            <a:ext cx="2954338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3492500" y="836613"/>
            <a:ext cx="1582738" cy="503237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400" b="1" smtClean="0">
                <a:solidFill>
                  <a:srgbClr val="002060"/>
                </a:solidFill>
                <a:latin typeface="Arial" panose="020B0604020202020204" pitchFamily="34" charset="0"/>
              </a:rPr>
              <a:t>Задание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088" y="1412875"/>
            <a:ext cx="7488237" cy="4462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 eaLnBrk="1" hangingPunct="1">
              <a:buFontTx/>
              <a:buAutoNum type="arabicPeriod"/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Пропойте </a:t>
            </a:r>
            <a:r>
              <a:rPr lang="ru-RU" altLang="ru-RU" sz="2000" dirty="0" err="1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чистоговорки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 вместе с видео.</a:t>
            </a:r>
          </a:p>
          <a:p>
            <a:pPr algn="just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 Пройдите по ссылке:</a:t>
            </a:r>
          </a:p>
          <a:p>
            <a:pPr algn="just" eaLnBrk="1" hangingPunct="1">
              <a:defRPr/>
            </a:pPr>
            <a:endParaRPr lang="ru-RU" altLang="ru-RU" sz="2000" b="1" dirty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  <a:p>
            <a:pPr eaLnBrk="1" hangingPunct="1">
              <a:defRPr/>
            </a:pP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    Зимние </a:t>
            </a:r>
            <a:r>
              <a:rPr lang="ru-RU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чистоговорки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. Пение. Занятие для детей.</a:t>
            </a:r>
          </a:p>
          <a:p>
            <a:pPr algn="just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https://ya.ru/video/preview/2380547801783306986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ru-RU" altLang="ru-RU" sz="2000" b="1" dirty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  <a:p>
            <a:pPr algn="just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2. Запишите понятие «</a:t>
            </a:r>
            <a:r>
              <a:rPr lang="ru-RU" altLang="ru-RU" sz="2000" dirty="0" err="1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чистоговорки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»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 и текст </a:t>
            </a:r>
            <a:r>
              <a:rPr lang="ru-RU" altLang="ru-RU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чистоговорок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 в рабочую тетрадь.</a:t>
            </a:r>
          </a:p>
          <a:p>
            <a:pPr algn="just" eaLnBrk="1" hangingPunct="1">
              <a:defRPr/>
            </a:pPr>
            <a:endParaRPr lang="ru-RU" altLang="ru-RU" sz="2000" dirty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  <a:p>
            <a:pPr algn="ctr" eaLnBrk="1" hangingPunct="1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+mn-cs"/>
              </a:rPr>
              <a:t>Спасибо за старание! </a:t>
            </a:r>
          </a:p>
          <a:p>
            <a:pPr algn="ctr" eaLnBrk="1" hangingPunct="1">
              <a:defRPr/>
            </a:pPr>
            <a:endParaRPr lang="ru-RU" altLang="ru-RU" sz="2000" dirty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  <a:p>
            <a:pPr algn="ctr" eaLnBrk="1" hangingPunct="1">
              <a:defRPr/>
            </a:pPr>
            <a:endParaRPr lang="ru-RU" altLang="ru-RU" sz="2000" dirty="0">
              <a:solidFill>
                <a:srgbClr val="000000"/>
              </a:solidFill>
              <a:latin typeface="Arial" panose="020B0604020202020204" pitchFamily="34" charset="0"/>
              <a:cs typeface="+mn-cs"/>
            </a:endParaRPr>
          </a:p>
          <a:p>
            <a:pPr algn="ctr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Продолжим совершенствовать свое </a:t>
            </a:r>
          </a:p>
          <a:p>
            <a:pPr algn="ctr" eaLnBrk="1" hangingPunct="1">
              <a:defRPr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+mn-cs"/>
              </a:rPr>
              <a:t>вокальное мастерство на наших занятиях.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450</Words>
  <Application>Microsoft Office PowerPoint</Application>
  <PresentationFormat>Экран (4:3)</PresentationFormat>
  <Paragraphs>71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Arial</vt:lpstr>
      <vt:lpstr>Тема Office</vt:lpstr>
      <vt:lpstr>Задание  «Вокальная разминка на зимнюю тему»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Евгений</cp:lastModifiedBy>
  <cp:revision>22</cp:revision>
  <dcterms:created xsi:type="dcterms:W3CDTF">2012-05-09T15:29:49Z</dcterms:created>
  <dcterms:modified xsi:type="dcterms:W3CDTF">2026-01-15T04:31:20Z</dcterms:modified>
</cp:coreProperties>
</file>