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920880" cy="1008111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«Центр внешкольной работы»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035" y="1320205"/>
            <a:ext cx="8639930" cy="3672408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srgbClr val="31B6FD"/>
              </a:buClr>
              <a:buSzPct val="100000"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«Повторение и закрепление техники работы с  натуральной кожей. Заколка для волос»</a:t>
            </a:r>
          </a:p>
          <a:p>
            <a:pPr lvl="0" algn="r">
              <a:buClr>
                <a:srgbClr val="31B6FD"/>
              </a:buClr>
              <a:buSzPct val="100000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2-3 года обучения</a:t>
            </a: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по  дополнительной общеразвивающей программе     </a:t>
            </a: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«Декоративно-прикладное творчество»</a:t>
            </a: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12-16лет</a:t>
            </a:r>
          </a:p>
          <a:p>
            <a:pPr lvl="0" algn="r">
              <a:buClr>
                <a:srgbClr val="31B6FD"/>
              </a:buClr>
              <a:buSzPct val="100000"/>
            </a:pPr>
            <a:endParaRPr 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Педагог дополнительного образования </a:t>
            </a: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Изаак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Людмила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Александровна</a:t>
            </a:r>
          </a:p>
          <a:p>
            <a:pPr lvl="0" algn="r">
              <a:buClr>
                <a:srgbClr val="31B6FD"/>
              </a:buClr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31B6FD"/>
              </a:buClr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31B6FD"/>
              </a:buClr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31B6FD"/>
              </a:buClr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31B6FD"/>
              </a:buClr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31B6FD"/>
              </a:buClr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31B6FD"/>
              </a:buClr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31B6FD"/>
              </a:buClr>
              <a:buSzPct val="100000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20752"/>
            <a:ext cx="3816424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4BA72E-DDD6-4D89-A83C-AAAE4BCCB32D}"/>
              </a:ext>
            </a:extLst>
          </p:cNvPr>
          <p:cNvSpPr txBox="1"/>
          <p:nvPr/>
        </p:nvSpPr>
        <p:spPr>
          <a:xfrm>
            <a:off x="2264569" y="6029796"/>
            <a:ext cx="4614862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Петропавловск-Камчатский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2026г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7859216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Берём акриловую краску и с помощью поролоновой губки тонируем складки.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679976" cy="323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88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69560" cy="125272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Получилось структурно и благородно. </a:t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желании можно продолжить декорирование.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Итог работы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272" y="2276872"/>
            <a:ext cx="777686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95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866536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Заколка готова! </a:t>
            </a:r>
            <a:b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Жду фото ваших работ.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6" b="3918"/>
          <a:stretch>
            <a:fillRect/>
          </a:stretch>
        </p:blipFill>
        <p:spPr bwMode="auto">
          <a:xfrm>
            <a:off x="971600" y="2678894"/>
            <a:ext cx="7380820" cy="3383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97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424936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Сегодня изготовим  заколку из натуральной кожи для волос.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техникой работы с кожей вы знакомы.</a:t>
            </a:r>
          </a:p>
          <a:p>
            <a:pPr marL="0" indent="0">
              <a:spcBef>
                <a:spcPts val="0"/>
              </a:spcBef>
              <a:buNone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работы нам потребуются следующие материалы: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кожа (лучше 2-х видов, тонкая от старой перчатки и плотная от сумки);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бусины или 2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кабашона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стразы побольше и поменьше;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пришивные стразы (по желанию);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клей «Момент-кристалл», клей ПВА;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картон , кисть, ножницы;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мононить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заколка-основа;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иголка бисерная;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акриловая краска (серебристая или бронза), поролоновая кубка (по желанию).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476672"/>
            <a:ext cx="8424936" cy="7200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ребята!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0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73274"/>
            <a:ext cx="8229600" cy="201622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Из картона вырезаем шаблон будущей заколки.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Берём тонкую кожу, кладём на неё картонный шаблон и вырезаем из кожи овал.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Внимание!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Овал из кожи должен быть больше по размеру, чем заготовка, чтобы получились красивые складки.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84"/>
          <a:stretch>
            <a:fillRect/>
          </a:stretch>
        </p:blipFill>
        <p:spPr bwMode="auto">
          <a:xfrm>
            <a:off x="1619672" y="3045697"/>
            <a:ext cx="5711534" cy="3121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75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6669359"/>
            <a:ext cx="8424935" cy="7200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2482" y="459609"/>
            <a:ext cx="8335982" cy="2597977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Берем классический состав для обработки кожи - клей ПВА, разведённый водой в пропорции 1:2 (1 часть клея и 2 части воды).  </a:t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Хорошо пропитываем овал из кожи.</a:t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используем, тонкую кожу,  промазываем 2 раза.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Ждем пока кожа подсохнет.</a:t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Далее формируем складки.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Промазанная кожа.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495320"/>
            <a:ext cx="4824536" cy="27363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0525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0364" y="404664"/>
            <a:ext cx="8363272" cy="2664296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Кладём овал из кожи на картонный шаблон и начинаем формировать складки. </a:t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Аккуратно пальчиками делаем красивые складки.</a:t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забываем при этом положить кабошоны и красиво обрамить их складочками.</a:t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Впоследствии эти складочки будут дополнительно держать кабошоны.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660" y="3420617"/>
            <a:ext cx="6120680" cy="276314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10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только оформили складки в нужную композицию, осторожно загибаем внутрь оставшуюся по краям кожу, чтобы край нашей заколки выглядел красиво и аккуратно.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429" y="2967743"/>
            <a:ext cx="4821141" cy="318787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96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Изнаночная сторона  заколки: загибаем аккуратно края, откладываем заколку до полного высыхания клея.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945820"/>
            <a:ext cx="6552728" cy="2741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64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938544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 кабошонов.</a:t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Вынимаем кабошоны и приклеиваем  их на то же самое место клеем «Момент-Кристалл». Он не портит кожу и не оставляет следов. </a:t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кабошоны приклеятся, пришиваем стразы.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108209"/>
            <a:ext cx="6120681" cy="2957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84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483146"/>
            <a:ext cx="8229600" cy="2226576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Вырезаем из толстой кожи заднюю часть заколки. </a:t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Обводим верхнюю часть и аккуратно подрезаем края, чтобы не выглядывали. </a:t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размечаем места, куда вставится наша заколка-основа. </a:t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 делаем прорези ножницами и вставляем металлическую основу.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6641211" cy="3046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04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217</TotalTime>
  <Words>181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Candara</vt:lpstr>
      <vt:lpstr>Symbol</vt:lpstr>
      <vt:lpstr>Times New Roman</vt:lpstr>
      <vt:lpstr>Wingdings</vt:lpstr>
      <vt:lpstr>Волна</vt:lpstr>
      <vt:lpstr>Муниципальное бюджетное учреждение дополнительного образования  «Центр внешкольной работы» </vt:lpstr>
      <vt:lpstr> Здравствуйте, ребята! </vt:lpstr>
      <vt:lpstr>  </vt:lpstr>
      <vt:lpstr>Берем классический состав для обработки кожи - клей ПВА, разведённый водой в пропорции 1:2 (1 часть клея и 2 части воды).   Хорошо пропитываем овал из кожи. Если используем, тонкую кожу,  промазываем 2 раза.  Ждем пока кожа подсохнет. Далее формируем складки.</vt:lpstr>
      <vt:lpstr>Кладём овал из кожи на картонный шаблон и начинаем формировать складки.  Аккуратно пальчиками делаем красивые складки. Не забываем при этом положить кабошоны и красиво обрамить их складочками. Впоследствии эти складочки будут дополнительно держать кабошоны.</vt:lpstr>
      <vt:lpstr>Как только оформили складки в нужную композицию, осторожно загибаем внутрь оставшуюся по краям кожу, чтобы край нашей заколки выглядел красиво и аккуратно.</vt:lpstr>
      <vt:lpstr>Изнаночная сторона  заколки: загибаем аккуратно края, откладываем заколку до полного высыхания клея.</vt:lpstr>
      <vt:lpstr>Закрепление кабошонов. Вынимаем кабошоны и приклеиваем  их на то же самое место клеем «Момент-Кристалл». Он не портит кожу и не оставляет следов.  Когда кабошоны приклеятся, пришиваем стразы.</vt:lpstr>
      <vt:lpstr>Вырезаем из толстой кожи заднюю часть заколки.  Обводим верхнюю часть и аккуратно подрезаем края, чтобы не выглядывали.  Далее размечаем места, куда вставится наша заколка-основа.  Осторожно делаем прорези ножницами и вставляем металлическую основу.</vt:lpstr>
      <vt:lpstr> Берём акриловую краску и с помощью поролоновой губки тонируем складки. </vt:lpstr>
      <vt:lpstr>Получилось структурно и благородно.  При желании можно продолжить декорирование. </vt:lpstr>
      <vt:lpstr>Заколка готова!   Жду фото ваших работ.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 «Центр внешкольной работы»</dc:title>
  <dc:creator>Admin</dc:creator>
  <cp:lastModifiedBy>Евгений</cp:lastModifiedBy>
  <cp:revision>17</cp:revision>
  <dcterms:created xsi:type="dcterms:W3CDTF">2026-01-13T21:27:00Z</dcterms:created>
  <dcterms:modified xsi:type="dcterms:W3CDTF">2026-01-15T04:31:40Z</dcterms:modified>
</cp:coreProperties>
</file>