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59" r:id="rId4"/>
    <p:sldId id="266" r:id="rId5"/>
    <p:sldId id="267" r:id="rId6"/>
    <p:sldId id="263" r:id="rId7"/>
    <p:sldId id="264" r:id="rId8"/>
    <p:sldId id="262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E1DFC-026B-4DD1-ABA4-8668C67C12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822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7F9A07-4C0D-42EE-B6FD-55320BEABE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06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7304E-8C28-4AEA-BA13-8952E86F50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719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476BB-D54D-45FA-A848-C978985499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146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BC062-AFF0-4C80-867E-C441A35CD9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89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147CB-29BF-4B51-B5FD-33BCECF961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1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30DC9-238F-4CE6-A6D7-1F4E3C85F2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90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41609F-82B2-45F9-86CB-8D4D7A01C1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120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19B03-13DF-4ABC-923B-8687AF06A8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002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0D9B0-BD3B-460F-80DE-57893EAE37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84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6DC08-D885-4157-90BA-AFF4C66349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272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8025F9D-E33E-4660-A2BA-90CD7D94F89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03350" y="342900"/>
            <a:ext cx="6481763" cy="692150"/>
          </a:xfrm>
        </p:spPr>
        <p:txBody>
          <a:bodyPr/>
          <a:lstStyle/>
          <a:p>
            <a:pPr eaLnBrk="1" hangingPunct="1"/>
            <a:r>
              <a:rPr lang="ru-RU" altLang="ru-RU" sz="1400" smtClean="0"/>
              <a:t>Муниципальное бюджетное учреждение дополнительного образования </a:t>
            </a:r>
            <a:br>
              <a:rPr lang="ru-RU" altLang="ru-RU" sz="1400" smtClean="0"/>
            </a:br>
            <a:r>
              <a:rPr lang="ru-RU" altLang="ru-RU" sz="1400" smtClean="0"/>
              <a:t>«Центр внешкольной работы»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76650" y="1700213"/>
            <a:ext cx="5273675" cy="36004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smtClean="0"/>
              <a:t>Задание по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smtClean="0"/>
              <a:t>изобразительному творчеству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smtClean="0">
                <a:solidFill>
                  <a:schemeClr val="accent2"/>
                </a:solidFill>
              </a:rPr>
              <a:t>«Гжель»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smtClean="0"/>
              <a:t>Для учащихся 1-2 года обучения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smtClean="0"/>
              <a:t>по дополнительной общеобразовательной программе «Радость творчества»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smtClean="0"/>
              <a:t>Возраст 5-6 лет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endParaRPr lang="ru-RU" altLang="ru-RU" sz="1800" smtClean="0"/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smtClean="0"/>
              <a:t>Педагог дополнительного образования Федорова Татьяна Гавриловна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538" y="1916113"/>
            <a:ext cx="3024187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2484438" y="6234113"/>
            <a:ext cx="45720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</a:rPr>
              <a:t>г. Петропавловск-Камчатский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</a:rPr>
              <a:t>2026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Сегодня мы познакомимся с</a:t>
            </a:r>
            <a:br>
              <a:rPr lang="ru-RU" altLang="ru-RU" sz="3200" smtClean="0">
                <a:solidFill>
                  <a:schemeClr val="accent2"/>
                </a:solidFill>
              </a:rPr>
            </a:br>
            <a:r>
              <a:rPr lang="ru-RU" altLang="ru-RU" sz="3200" smtClean="0">
                <a:solidFill>
                  <a:schemeClr val="accent2"/>
                </a:solidFill>
              </a:rPr>
              <a:t>русским народным промыслом «Гжель»</a:t>
            </a:r>
          </a:p>
        </p:txBody>
      </p:sp>
      <p:pic>
        <p:nvPicPr>
          <p:cNvPr id="307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461125" cy="4464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312150" cy="11430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solidFill>
                  <a:schemeClr val="accent2"/>
                </a:solidFill>
              </a:rPr>
              <a:t>Гжель - старинный промысел нашей страны, для которого характерна сине-белая роспись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Синий рисунок выполняется одной краской — кобальтом, который приобретает синий цвет после термообработки. 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Мастера разбавляют вещество водой, наносят узоры мазками, линиями. В гжельский орнамент добавляют растительные мотивы. Профессионалы выводят рисунок на поверхность точно и быстро. 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Для гжельской росписи надо всего две краски - белая и синяя.</a:t>
            </a: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Элементы росписи: </a:t>
            </a:r>
            <a:br>
              <a:rPr lang="ru-RU" altLang="ru-RU" sz="3200" smtClean="0">
                <a:solidFill>
                  <a:schemeClr val="accent2"/>
                </a:solidFill>
              </a:rPr>
            </a:br>
            <a:r>
              <a:rPr lang="ru-RU" altLang="ru-RU" sz="3200" smtClean="0">
                <a:solidFill>
                  <a:schemeClr val="accent2"/>
                </a:solidFill>
              </a:rPr>
              <a:t>узорные строчки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063" y="1989138"/>
            <a:ext cx="238125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1557338"/>
            <a:ext cx="83693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Мазковая роспись: цветочек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2988" y="1773238"/>
            <a:ext cx="7056437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395288"/>
            <a:ext cx="8229600" cy="946150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chemeClr val="accent2"/>
                </a:solidFill>
              </a:rPr>
              <a:t>Мотивы гжельской росписи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59763" cy="3887787"/>
          </a:xfrm>
        </p:spPr>
        <p:txBody>
          <a:bodyPr/>
          <a:lstStyle/>
          <a:p>
            <a:pPr eaLnBrk="1" hangingPunct="1"/>
            <a:endParaRPr lang="ru-RU" altLang="ru-RU" sz="2800" smtClean="0"/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Сюжеты: сельские сцены, времена года, пейзажи.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Орнамент: сетки, камельки, гребёнки. 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Животный мир: в этой категории популярнее всего птицы.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Растения: цветы, ягоды, ветки. </a:t>
            </a:r>
          </a:p>
          <a:p>
            <a:pPr eaLnBrk="1" hangingPunct="1">
              <a:buFontTx/>
              <a:buNone/>
            </a:pPr>
            <a:endParaRPr lang="ru-RU" altLang="ru-RU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1613" y="1628775"/>
            <a:ext cx="206692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61100" y="514350"/>
            <a:ext cx="2509838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00788" y="2781300"/>
            <a:ext cx="2486025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638" y="4257675"/>
            <a:ext cx="3444875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375" y="508000"/>
            <a:ext cx="3328988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chemeClr val="accent2"/>
                </a:solidFill>
              </a:rPr>
              <a:t>Задание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7638"/>
            <a:ext cx="8229600" cy="467995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/>
              <a:t>Возьми любую игрушку. Попроси родителей обвести её на белой плотной бумаге и вырезать по контуру.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/>
              <a:t>Придумай и нарисуй гжельские узоры на игрушке.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/>
              <a:t>Для работы вам понадобятся: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гуашь белого и синего цвета;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листы белой плотной бумаги;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кисти круглые №1-6;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баночка с водой;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салфетки;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000000"/>
                </a:solidFill>
              </a:rPr>
              <a:t>ножницы.</a:t>
            </a:r>
            <a:endParaRPr lang="ru-RU" altLang="ru-RU" smtClean="0"/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2232025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ru-RU" dirty="0">
                <a:solidFill>
                  <a:schemeClr val="accent2"/>
                </a:solidFill>
                <a:ea typeface="+mn-ea"/>
                <a:cs typeface="+mn-cs"/>
              </a:rPr>
              <a:t>Удачи вам! </a:t>
            </a:r>
            <a:br>
              <a:rPr lang="ru-RU" altLang="ru-RU" dirty="0">
                <a:solidFill>
                  <a:schemeClr val="accent2"/>
                </a:solidFill>
                <a:ea typeface="+mn-ea"/>
                <a:cs typeface="+mn-cs"/>
              </a:rPr>
            </a:br>
            <a:r>
              <a:rPr lang="ru-RU" altLang="ru-RU" dirty="0">
                <a:solidFill>
                  <a:schemeClr val="accent2"/>
                </a:solidFill>
                <a:ea typeface="+mn-ea"/>
                <a:cs typeface="+mn-cs"/>
              </a:rPr>
              <a:t>Жду ваши работы на следующем занятии! </a:t>
            </a:r>
            <a:endParaRPr lang="ru-RU" altLang="ru-RU" dirty="0">
              <a:solidFill>
                <a:schemeClr val="accent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1331913" y="6324600"/>
            <a:ext cx="7581900" cy="2159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214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Оформление по умолчанию</vt:lpstr>
      <vt:lpstr>Муниципальное бюджетное учреждение дополнительного образования  «Центр внешкольной работы»</vt:lpstr>
      <vt:lpstr>Сегодня мы познакомимся с русским народным промыслом «Гжель»</vt:lpstr>
      <vt:lpstr>Гжель - старинный промысел нашей страны, для которого характерна сине-белая роспись </vt:lpstr>
      <vt:lpstr>Элементы росписи:  узорные строчки</vt:lpstr>
      <vt:lpstr>Мазковая роспись: цветочек</vt:lpstr>
      <vt:lpstr>Мотивы гжельской росписи </vt:lpstr>
      <vt:lpstr>Презентация PowerPoint</vt:lpstr>
      <vt:lpstr>Задание</vt:lpstr>
      <vt:lpstr>Удачи вам!  Жду ваши работы на следующем занятии! 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7</cp:revision>
  <dcterms:created xsi:type="dcterms:W3CDTF">2026-01-15T01:59:55Z</dcterms:created>
  <dcterms:modified xsi:type="dcterms:W3CDTF">2026-01-17T03:19:33Z</dcterms:modified>
</cp:coreProperties>
</file>