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5" d="100"/>
          <a:sy n="115" d="100"/>
        </p:scale>
        <p:origin x="12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BDCEF2-F028-46C6-B5C1-BFF397CDE0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780AAB-53F2-41BD-8E8E-8557468B63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1DCEB2-CC6F-4585-8CE5-EB2E16D10999}" type="datetimeFigureOut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BB8811C-9401-4336-96AD-412866C7C9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1D41CC7-56F4-433B-B6C1-4652E520D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C4923-E08F-4E22-9B29-AD3DEFEA75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C154A-236B-478A-BAB6-EB6284D06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CF41CA-1FC8-4C73-ACCF-71075AFF24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4DA51-AA2C-474D-B8C4-AF3EF1DB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C060-9C0F-4558-9AEE-1756A6A5CC44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D9F5D-28DA-4D51-9B33-FAC1D85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C7327-73BE-41E7-9E4A-929DB75F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8BCAB-EAD8-444C-A0FB-D02354624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09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DF78F-1643-4066-89F7-86B2645F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932C-51DC-45A5-938C-D0FD3F0CDF39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67537-5321-4426-BEEC-F19F69EB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8B1F6-4B4F-460C-A273-96F1AB5B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263F-B802-4A29-B06C-401D7EC0C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22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56B5A-8E30-4717-A839-3648E2BA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AFEB-8C26-4BF0-BBAC-60CC09983518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86825-D6C2-497F-BC97-9E468C4A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F842B-6005-42A9-96D7-49C58725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D54B-2F8D-4AE0-BE08-A2D742BC2E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7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2431E1-5294-421F-86E3-4A3AD5FC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FB1C-F316-4F32-8F71-49ABE8F5B53F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15ECA-AF6E-40DF-AA53-72A30E9A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701AD-6C71-40F1-8E24-7BC2BD09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1ED49-0B86-4DD6-9F25-025047CD2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83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C349-4D6A-415A-BFAE-66B9296D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AB34-192C-4D0A-A27E-CD3DABEE5C24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E4C8B-68C4-42D3-A6D3-6196B779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9DF02-24F4-473D-8A9D-5F8AD2DC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37509-976C-4F0B-9DFC-18B58A1358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5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44B08D0-0AA2-4887-8D43-6CB9C728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5DB5-83BC-46CA-9772-3976B5BF9F57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2FF097-7EEC-4D2C-98B8-1F5A9B90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A3315C4-0BC2-4A17-B902-099CC0C3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4C34A-EA32-4388-8495-B7A8A8919B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75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BC3DD5C-3A40-48B0-A8B9-58457D8C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3D1-A60B-4043-84E9-D47DEB9B592E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B6B50B3-5564-45BF-A622-EE686679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9A416A3-EDFB-4E2D-ABCE-12A708AA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C4051-850F-4942-ADBA-26C08E399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5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E4A22F0-A353-46B3-A08C-C3091983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51B6-DF9E-4465-A25A-431843507F2C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4AAEE3E-7A27-48C4-9F02-171C08E8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3A35770-BF67-49BB-A290-8E48285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C1138-6F8F-4B2A-A0B5-60076CAC6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8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853A1B0-BC1D-4049-98A4-D5B47C6A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B810-A8DC-4D56-B97C-56CDF7F405F0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229DF7D-2100-4493-83A4-F3FE8E0A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F6ED64A-B6CB-45FC-902C-DA32C199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1CE8-C8F0-4192-9A74-C52FABF6EA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38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B158236-6220-4D9F-B72F-7E54C8EB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8653-B32B-4411-9F30-695AB6727E2B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11DE2B0-D294-4B61-A348-79BC5223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0475570-72CE-4DE6-978D-E8096C49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E2EF-5680-4110-9E1B-F3DBF5E396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14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A96F65-4CED-4B66-9C10-D037E279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953-EAFD-470E-A346-CF6C93CF9F76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48DFD3E-B85B-4ABC-8248-401BF078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785AA21-D5E4-4594-B15E-7560D540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6E611-2C11-4071-8020-767E085A8A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1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B41CAB1-4C75-4E26-9671-1F00E52AF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F0ED815-50DC-4BFC-B1FA-B7ABB410D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43EE45-0AD6-4B32-BFAA-68D5ADF51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0423F1-E3AE-4A3E-BA60-DCFDF2E92196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DB843-3B19-4B72-96B2-DE15995F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85571-01A2-46FC-B694-D3E6CD7B7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546AF5-D857-4A4E-976F-7D0FC0B079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>
            <a:extLst>
              <a:ext uri="{FF2B5EF4-FFF2-40B4-BE49-F238E27FC236}">
                <a16:creationId xmlns:a16="http://schemas.microsoft.com/office/drawing/2014/main" id="{921BC813-5120-4808-9B0A-B1D41A68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169069"/>
            <a:ext cx="887095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A58AE-16B6-47E8-B7C9-2A805BC22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90816"/>
            <a:ext cx="7772400" cy="1069058"/>
          </a:xfrm>
        </p:spPr>
        <p:txBody>
          <a:bodyPr/>
          <a:lstStyle/>
          <a:p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Задание</a:t>
            </a:r>
            <a:b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«Морозные узоры»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28ED8D-9EAA-49E4-BF2F-53F9488F7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276" y="3054689"/>
            <a:ext cx="4048092" cy="1752600"/>
          </a:xfrm>
        </p:spPr>
        <p:txBody>
          <a:bodyPr rtlCol="0">
            <a:normAutofit/>
          </a:bodyPr>
          <a:lstStyle/>
          <a:p>
            <a:pPr marL="0" marR="0" lvl="0" indent="0" algn="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Для учащихся 1 года обучения</a:t>
            </a:r>
          </a:p>
          <a:p>
            <a:pPr marL="0" marR="0" lvl="0" indent="0" algn="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по дополнительной общеразвивающей </a:t>
            </a:r>
          </a:p>
          <a:p>
            <a:pPr marL="0" marR="0" lvl="0" indent="0" algn="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программе «Маленькие художники»</a:t>
            </a:r>
          </a:p>
          <a:p>
            <a:pPr algn="r">
              <a:spcBef>
                <a:spcPts val="0"/>
              </a:spcBef>
              <a:defRPr/>
            </a:pPr>
            <a:r>
              <a:rPr lang="ru-RU" sz="1600" i="1" kern="0" dirty="0">
                <a:solidFill>
                  <a:srgbClr val="002060"/>
                </a:solidFill>
              </a:rPr>
              <a:t>Возраст детей – 4-4,5 года</a:t>
            </a:r>
          </a:p>
          <a:p>
            <a:pPr marL="0" marR="0" lvl="0" indent="0" algn="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Педагог дополнительного образования</a:t>
            </a:r>
          </a:p>
          <a:p>
            <a:pPr marL="0" marR="0" lvl="0" indent="0" algn="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Масалитина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Александра Викторовна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E9869-C4CE-4B98-9673-946ED3E94D80}"/>
              </a:ext>
            </a:extLst>
          </p:cNvPr>
          <p:cNvSpPr txBox="1"/>
          <p:nvPr/>
        </p:nvSpPr>
        <p:spPr>
          <a:xfrm>
            <a:off x="2123728" y="117358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edoSSi"/>
                <a:ea typeface="+mn-ea"/>
                <a:cs typeface="+mn-cs"/>
              </a:rPr>
              <a:t>МБУДО «Центр внешкольной работы»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4B722-75BB-4C42-B836-B5D707EF7107}"/>
              </a:ext>
            </a:extLst>
          </p:cNvPr>
          <p:cNvSpPr txBox="1"/>
          <p:nvPr/>
        </p:nvSpPr>
        <p:spPr>
          <a:xfrm>
            <a:off x="2339752" y="510741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edoSSi"/>
                <a:ea typeface="+mn-ea"/>
                <a:cs typeface="+mn-cs"/>
              </a:rPr>
              <a:t>г. Петропавловск-Камчатский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edoSSi"/>
                <a:ea typeface="+mn-ea"/>
                <a:cs typeface="+mn-cs"/>
              </a:rPr>
              <a:t>2026 г.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peedoSS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63509-3B11-4566-A0D2-B02D1111D2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119210"/>
            <a:ext cx="279266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AED89FD8-F60D-41AE-8E75-556A594E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685801"/>
          </a:xfrm>
        </p:spPr>
        <p:txBody>
          <a:bodyPr/>
          <a:lstStyle/>
          <a:p>
            <a:r>
              <a:rPr lang="ru-RU" altLang="ru-RU" i="1" dirty="0">
                <a:solidFill>
                  <a:srgbClr val="7030A0"/>
                </a:solidFill>
                <a:latin typeface="SpeedoSSi"/>
              </a:rPr>
              <a:t>Уважаемые родители!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E8F55B8D-3551-4283-87C3-EEE76EFC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51294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Предлагаю вам заняться рисованием вместе с детьми.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Задание «Морозные узоры» позволяет закрепить у детей навыки работы в смешанной технике «акварель + восковые мелки», развивает воображение, наблюдательность к явлениям окружающего мира.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8257B-7BDF-4C9D-9AD5-9CE139AF86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DF9C79-F9FD-4DB2-9B5D-B6D8B801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9B619E-E18B-458B-9E5A-411FB66F99D2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496867-1A92-4EF5-84D1-236ED612C7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461370"/>
            <a:ext cx="3109229" cy="2261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E33A4-1F60-4E5D-A6FE-7392FE775625}"/>
              </a:ext>
            </a:extLst>
          </p:cNvPr>
          <p:cNvSpPr txBox="1"/>
          <p:nvPr/>
        </p:nvSpPr>
        <p:spPr>
          <a:xfrm>
            <a:off x="457200" y="3230305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рисования приготовьте: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лист белой плотной бумаги размером с альбомный (формат А4),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акварельные краски,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восковой мелок жёлтого цвета,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круглую мягкую кисть №6,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баночку с водой,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тряпочку.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91480"/>
          </a:xfrm>
        </p:spPr>
        <p:txBody>
          <a:bodyPr/>
          <a:lstStyle/>
          <a:p>
            <a:r>
              <a:rPr kumimoji="0" lang="ru-RU" alt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edoSSi"/>
                <a:ea typeface="+mj-ea"/>
                <a:cs typeface="+mj-cs"/>
              </a:rPr>
              <a:t>Отгадайте загадку</a:t>
            </a:r>
            <a:endParaRPr lang="ru-RU" altLang="ru-RU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 numCol="2"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«Удивительный художник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 окошка побывал!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Удивительный художник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Нам окно разрисовал.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Пальмы, папоротник, клёны,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 окошке - лес густой!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Только белый, не зелёный,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Лес чудесный, не простой.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i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i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i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 стекле цветы и листья,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Всё искрится, всё бело,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Но без красок и без кисти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Разрисовано стекло!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Удивительный художник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 окошка побывал,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Отгадайте-ка, ребята,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кто окно разрисовал?»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/Мороз/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Н. Найдёнова </a:t>
            </a: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54BB8-DD89-469C-B089-0714FB4952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222" y="4251960"/>
            <a:ext cx="3010860" cy="2011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83100-8C02-44AF-A36A-A648EE7FD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92" y="4274281"/>
            <a:ext cx="3071039" cy="20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altLang="ru-RU" sz="800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42" y="1076459"/>
            <a:ext cx="8384257" cy="2880320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Дед Мороз на замороженных окошках рисует свои сказочные узоры ледяной кисточкой.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Вы видели узоры на замороженных окнах? Что на них было нарисовано? </a:t>
            </a:r>
            <a:r>
              <a:rPr lang="ru-RU" sz="1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(снежинки, пёрышки, ветки, травку и т.д.)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Как вы думаете, какие цвета берёт для своих узоров Мороз? </a:t>
            </a:r>
            <a:r>
              <a:rPr lang="ru-RU" sz="1800" i="1" dirty="0">
                <a:solidFill>
                  <a:srgbClr val="002060"/>
                </a:solidFill>
                <a:ea typeface="Times New Roman" panose="02020603050405020304" pitchFamily="18" charset="0"/>
              </a:rPr>
              <a:t>(синие, голубые, …)</a:t>
            </a:r>
            <a:endParaRPr lang="ru-RU" sz="1800" i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Да, Дед Мороз для своих рисунков берет свои любимые холодные цвета: синие, голубые, фиолетовые, белые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D26B6-C09A-49A2-80C8-C25A9DE0A3AB}"/>
              </a:ext>
            </a:extLst>
          </p:cNvPr>
          <p:cNvSpPr txBox="1"/>
          <p:nvPr/>
        </p:nvSpPr>
        <p:spPr>
          <a:xfrm>
            <a:off x="289620" y="43466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Предлагаю нарисовать морозные узоры как у Деда Мороза на окошках.</a:t>
            </a:r>
            <a:endParaRPr lang="ru-RU" sz="2000" kern="0" dirty="0">
              <a:solidFill>
                <a:srgbClr val="3333CC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2DC127-3157-49C9-88B0-749F364F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39" y="3703042"/>
            <a:ext cx="3627909" cy="248707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8688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6571"/>
            <a:ext cx="8229600" cy="12346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kern="0" dirty="0">
                <a:solidFill>
                  <a:srgbClr val="3333CC">
                    <a:lumMod val="50000"/>
                  </a:srgbClr>
                </a:solidFill>
              </a:rPr>
              <a:t>На листе бумаги нарисуйте жёлтым восковым мелком узоры.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kern="0" dirty="0">
                <a:solidFill>
                  <a:srgbClr val="3333CC">
                    <a:lumMod val="50000"/>
                  </a:srgbClr>
                </a:solidFill>
              </a:rPr>
              <a:t>Это могут разные снежинки, еловые веточки, красивые цветы, пушистые пёрышки, густые заросли травы, ажурные папоротники, зимний лес.</a:t>
            </a: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C2A7D8-8D77-4714-AF83-01503AC40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308" y="4514974"/>
            <a:ext cx="2736692" cy="182535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113449-7716-463D-8AEF-BCA21D8300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94" y="2424395"/>
            <a:ext cx="2448000" cy="1836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A8D48F-5970-41C5-B30C-26B457DE4B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94" y="4476742"/>
            <a:ext cx="2924409" cy="183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22FDA6-686B-4B7A-BAE3-1B70328FD1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903" y="2413729"/>
            <a:ext cx="2617502" cy="1836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0855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9600" cy="82577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Чтобы наш рисунок получился хорошо, рисовать мелком надо с нажимом (только осторожно, чтобы его не поломать).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D65E72-2569-4212-9CBD-52F34323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204864"/>
            <a:ext cx="4968552" cy="36009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9091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24" y="1064296"/>
            <a:ext cx="8415002" cy="170533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kern="0" dirty="0">
                <a:solidFill>
                  <a:srgbClr val="3333CC">
                    <a:lumMod val="50000"/>
                  </a:srgbClr>
                </a:solidFill>
              </a:rPr>
              <a:t>Для того, чтобы  узоры получились «холодными», рисунок надо закрасить акварельной краской холодных цветов: синей, фиолетовой, голубой.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kern="0" dirty="0">
                <a:solidFill>
                  <a:srgbClr val="3333CC">
                    <a:lumMod val="50000"/>
                  </a:srgbClr>
                </a:solidFill>
              </a:rPr>
              <a:t>Акварель любит воду.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2000" kern="0" dirty="0">
                <a:solidFill>
                  <a:srgbClr val="3333CC">
                    <a:lumMod val="50000"/>
                  </a:srgbClr>
                </a:solidFill>
              </a:rPr>
              <a:t>Поэтому перед началом рисования в каждую краску добавьте немного воды для ее  размачивания.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0BDFA-84F5-47F2-8A0B-60E051928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25" y="2653225"/>
            <a:ext cx="4126537" cy="276709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6CE27-0C1C-408F-9345-B177024C7B28}"/>
              </a:ext>
            </a:extLst>
          </p:cNvPr>
          <p:cNvSpPr txBox="1"/>
          <p:nvPr/>
        </p:nvSpPr>
        <p:spPr>
          <a:xfrm>
            <a:off x="374024" y="2794652"/>
            <a:ext cx="397323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сам лист бумаги с рисунком смочите водой прямо под краном с водой (стряхнув лишнюю) или кисточкой.</a:t>
            </a: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Бумага должна быть влажной.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kern="0" dirty="0">
                <a:solidFill>
                  <a:srgbClr val="3333CC">
                    <a:lumMod val="50000"/>
                  </a:srgbClr>
                </a:solidFill>
                <a:latin typeface="Calibri"/>
              </a:rPr>
              <a:t>Закрасьте лист бумаги с узорами синей, голубой и фиолетовой красками.  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03DDF-17F5-4E06-AF6C-1A619F3A0F55}"/>
              </a:ext>
            </a:extLst>
          </p:cNvPr>
          <p:cNvSpPr txBox="1"/>
          <p:nvPr/>
        </p:nvSpPr>
        <p:spPr>
          <a:xfrm>
            <a:off x="374024" y="5462991"/>
            <a:ext cx="82296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Акварель будет по бумаге красиво растекаться и будут получаться мягкие переливы разных цветов.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линии воскового мелка проявятся через краску.</a:t>
            </a:r>
          </a:p>
        </p:txBody>
      </p:sp>
    </p:spTree>
    <p:extLst>
      <p:ext uri="{BB962C8B-B14F-4D97-AF65-F5344CB8AC3E}">
        <p14:creationId xmlns:p14="http://schemas.microsoft.com/office/powerpoint/2010/main" val="38952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D0D45A-0C90-44EB-A639-694963B96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4" y="4182985"/>
            <a:ext cx="3016724" cy="2124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altLang="ru-RU" sz="2000" dirty="0">
              <a:latin typeface="+mn-lt"/>
            </a:endParaRP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03" y="1017665"/>
            <a:ext cx="8229600" cy="7200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У каждого из вас получится свой морозный узор.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И он будет таким же неповторимым, как и у Деда Мороза.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F7687B-F5DF-40F3-BF18-22EE0D1905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50" y="1844825"/>
            <a:ext cx="3169202" cy="2124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ABBF55-25E4-4CF0-A1E0-E4D4270797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307" y="2964139"/>
            <a:ext cx="3044094" cy="2124000"/>
          </a:xfrm>
          <a:prstGeom prst="rect">
            <a:avLst/>
          </a:prstGeom>
          <a:ln w="3175">
            <a:solidFill>
              <a:srgbClr val="7030A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156891-9301-495F-94C8-E52605403B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693" y="4182985"/>
            <a:ext cx="2974459" cy="2124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9397E5-D227-48CE-9905-0F1B65B8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36" y="1894190"/>
            <a:ext cx="3122626" cy="21240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6284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1AD7BA32-030B-4CDC-93D1-8EDC5B83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76EFC7E7-C2EC-4A09-8A98-A5296E95B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9067"/>
            <a:ext cx="4690864" cy="32501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edoSSi"/>
              </a:rPr>
              <a:t>Свои рисунки принесите на наше следующее занятие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peedoSSi"/>
              </a:rPr>
              <a:t>.</a:t>
            </a:r>
            <a:endParaRPr lang="ru-RU" altLang="ru-RU" sz="3600" i="1" dirty="0">
              <a:solidFill>
                <a:srgbClr val="7030A0"/>
              </a:solidFill>
              <a:latin typeface="SpeedoSS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ru-RU" altLang="ru-RU" sz="2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peedoSS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peedoSSi"/>
              </a:rPr>
              <a:t>Творческих успехов и вдохновения!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SpeedoSSi"/>
            </a:endParaRPr>
          </a:p>
          <a:p>
            <a:endParaRPr lang="ru-RU" alt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F4EBC-B081-461A-BEE5-115C53362F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17.01.2026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CF36E-ABA5-41B4-ADA5-7378FB89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93F715-E667-4C88-80E8-186BE8EB5C33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100467-CF33-4968-AACD-9A252E52B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50" y="1844824"/>
            <a:ext cx="302997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8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557</TotalTime>
  <Words>482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SpeedoSSi</vt:lpstr>
      <vt:lpstr>Times New Roman</vt:lpstr>
      <vt:lpstr>Wingdings</vt:lpstr>
      <vt:lpstr>Тема Office</vt:lpstr>
      <vt:lpstr>Задание «Морозные узоры»</vt:lpstr>
      <vt:lpstr>Уважаемые родители!</vt:lpstr>
      <vt:lpstr>Отгадайте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«Морозные узоры»</dc:title>
  <dc:creator>Admin</dc:creator>
  <dc:description>http://aida.ucoz.ru</dc:description>
  <cp:lastModifiedBy>Евгений</cp:lastModifiedBy>
  <cp:revision>26</cp:revision>
  <dcterms:created xsi:type="dcterms:W3CDTF">2026-01-15T07:29:55Z</dcterms:created>
  <dcterms:modified xsi:type="dcterms:W3CDTF">2026-01-17T03:20:02Z</dcterms:modified>
  <cp:category>шаблоны к Powerpoint</cp:category>
</cp:coreProperties>
</file>