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0" r:id="rId3"/>
    <p:sldId id="271" r:id="rId4"/>
    <p:sldId id="273" r:id="rId5"/>
    <p:sldId id="272" r:id="rId6"/>
    <p:sldId id="274" r:id="rId7"/>
    <p:sldId id="27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0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96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1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32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3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93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7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2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75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55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0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22330">
              <a:srgbClr val="FDEDE3"/>
            </a:gs>
            <a:gs pos="58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248EC-C4D6-456F-A7FF-2DB89E515BA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08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rgbClr val="FDEDE3"/>
            </a:gs>
            <a:gs pos="43000">
              <a:schemeClr val="accent2">
                <a:lumMod val="0"/>
                <a:lumOff val="100000"/>
              </a:schemeClr>
            </a:gs>
            <a:gs pos="63000">
              <a:schemeClr val="accent2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1F3164-3EBF-2F25-71D7-F1044222D7ED}"/>
              </a:ext>
            </a:extLst>
          </p:cNvPr>
          <p:cNvSpPr txBox="1"/>
          <p:nvPr/>
        </p:nvSpPr>
        <p:spPr>
          <a:xfrm>
            <a:off x="0" y="274290"/>
            <a:ext cx="11824677" cy="6063198"/>
          </a:xfrm>
          <a:prstGeom prst="rect">
            <a:avLst/>
          </a:prstGeom>
          <a:gradFill>
            <a:gsLst>
              <a:gs pos="2000">
                <a:schemeClr val="accent4">
                  <a:lumMod val="20000"/>
                  <a:lumOff val="80000"/>
                </a:schemeClr>
              </a:gs>
              <a:gs pos="27000">
                <a:srgbClr val="FDEDE3"/>
              </a:gs>
              <a:gs pos="58000">
                <a:schemeClr val="accent2">
                  <a:lumMod val="0"/>
                  <a:lumOff val="100000"/>
                </a:schemeClr>
              </a:gs>
              <a:gs pos="97000">
                <a:schemeClr val="accent2">
                  <a:lumMod val="100000"/>
                </a:schemeClr>
              </a:gs>
            </a:gsLst>
            <a:path path="circle">
              <a:fillToRect l="100000" b="100000"/>
            </a:path>
          </a:gra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«Центр внешкольной работы»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Танцевальные шаги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учащихся 1-го года обучения</a:t>
            </a:r>
            <a:b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дополнительной общеразвивающей </a:t>
            </a:r>
            <a:b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программе «Мир ритмики»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Возраст 4-4,5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Гавриш Наталья Дмитриевна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AF06C2D-3483-BC23-D9C3-5883EF2488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221" y="2317283"/>
            <a:ext cx="3923486" cy="3311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1253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7CDD85-9194-9C22-6E33-B96891A6B25E}"/>
              </a:ext>
            </a:extLst>
          </p:cNvPr>
          <p:cNvSpPr txBox="1"/>
          <p:nvPr/>
        </p:nvSpPr>
        <p:spPr>
          <a:xfrm>
            <a:off x="918596" y="520511"/>
            <a:ext cx="10940902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59CACE-A342-EE70-0FBD-5E1B8056D502}"/>
              </a:ext>
            </a:extLst>
          </p:cNvPr>
          <p:cNvSpPr txBox="1"/>
          <p:nvPr/>
        </p:nvSpPr>
        <p:spPr>
          <a:xfrm>
            <a:off x="1165342" y="1890421"/>
            <a:ext cx="98613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Предлагаю сегодня вам вместе с детьми разучить танцевальные шаги, которые мы будем использовать в народных танцах. 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8B38FAB-0B5D-57E6-1407-C1C798417B9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63563" y="3845106"/>
            <a:ext cx="2839454" cy="2339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5234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FAB76-8047-E874-AB55-22FC45025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DDD8FFB-0236-C290-D0EB-D573F4AF425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7002378" y="1260910"/>
            <a:ext cx="4572001" cy="2550694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4598A93-8CF5-133A-5D7D-433D93E5CA7A}"/>
              </a:ext>
            </a:extLst>
          </p:cNvPr>
          <p:cNvSpPr txBox="1">
            <a:spLocks/>
          </p:cNvSpPr>
          <p:nvPr/>
        </p:nvSpPr>
        <p:spPr>
          <a:xfrm>
            <a:off x="3723773" y="480268"/>
            <a:ext cx="4744453" cy="7806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«Топотушки»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044EA1E4-0F49-E908-13F5-24640E34BE5C}"/>
              </a:ext>
            </a:extLst>
          </p:cNvPr>
          <p:cNvSpPr txBox="1">
            <a:spLocks/>
          </p:cNvSpPr>
          <p:nvPr/>
        </p:nvSpPr>
        <p:spPr>
          <a:xfrm>
            <a:off x="312822" y="1412507"/>
            <a:ext cx="6328610" cy="2322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Топотушки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начинаем,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притопы выполняем,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Топотушки продолжаем, 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вперед с тобой шагаем.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Топ-топ-топ-топ-топ-топ-топ-топ.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Топ-топ-топ-топ-топ-топ-топ-топ»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2F2731AB-AE8B-6C9A-2F56-C38B63FC85F7}"/>
              </a:ext>
            </a:extLst>
          </p:cNvPr>
          <p:cNvSpPr txBox="1">
            <a:spLocks/>
          </p:cNvSpPr>
          <p:nvPr/>
        </p:nvSpPr>
        <p:spPr>
          <a:xfrm>
            <a:off x="1306630" y="4141274"/>
            <a:ext cx="9769642" cy="23220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на всей ступне (топающий) - танцевальный шаг. Исполняется с очень небольшим продвижением вперёд: колени чуть согнуты, корпус прямой, ноги ставим на всю ступню, с легким притопом, от пола их почти не поднимаем, ну и не шаркаем.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Двигаемся как бы на «колёсиках».</a:t>
            </a:r>
          </a:p>
        </p:txBody>
      </p:sp>
    </p:spTree>
    <p:extLst>
      <p:ext uri="{BB962C8B-B14F-4D97-AF65-F5344CB8AC3E}">
        <p14:creationId xmlns:p14="http://schemas.microsoft.com/office/powerpoint/2010/main" val="130233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B716E-CD27-D4F4-E400-DCE7C5500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7E0739-85F4-3207-D769-A5E7BD6B28F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7015851" y="1452600"/>
            <a:ext cx="4048370" cy="2723196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57514DE-C2C2-952A-AAE2-E184CF8EA660}"/>
              </a:ext>
            </a:extLst>
          </p:cNvPr>
          <p:cNvSpPr txBox="1">
            <a:spLocks/>
          </p:cNvSpPr>
          <p:nvPr/>
        </p:nvSpPr>
        <p:spPr>
          <a:xfrm>
            <a:off x="3121988" y="406747"/>
            <a:ext cx="4744453" cy="7806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«Невесомость»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0A8B372-11E7-C590-73F4-DC7F4F42D8EE}"/>
              </a:ext>
            </a:extLst>
          </p:cNvPr>
          <p:cNvSpPr txBox="1">
            <a:spLocks/>
          </p:cNvSpPr>
          <p:nvPr/>
        </p:nvSpPr>
        <p:spPr>
          <a:xfrm>
            <a:off x="619132" y="1903206"/>
            <a:ext cx="5005711" cy="150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 невесомости шагаем,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Ноги от земли не отрываем.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Плавно ножками скользим,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Улететь мы не хотим»</a:t>
            </a:r>
          </a:p>
          <a:p>
            <a:endParaRPr lang="ru-RU" sz="24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C89AEF9-7591-16A8-7149-6670056A9F81}"/>
              </a:ext>
            </a:extLst>
          </p:cNvPr>
          <p:cNvSpPr txBox="1">
            <a:spLocks/>
          </p:cNvSpPr>
          <p:nvPr/>
        </p:nvSpPr>
        <p:spPr>
          <a:xfrm>
            <a:off x="1472254" y="4776048"/>
            <a:ext cx="9247492" cy="899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Движение исполняем без отрыва носка от пола. 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исполнении движения носок ноги скользит по полу.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00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A4264-5858-1373-2A4C-561A1A5C4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1A4CCBF-3F20-0BC0-999A-0A0AA2B5116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94571" y="2332160"/>
            <a:ext cx="3579445" cy="1891323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ACE7AA-3F26-C944-C508-89F9DD017E66}"/>
              </a:ext>
            </a:extLst>
          </p:cNvPr>
          <p:cNvSpPr txBox="1">
            <a:spLocks/>
          </p:cNvSpPr>
          <p:nvPr/>
        </p:nvSpPr>
        <p:spPr>
          <a:xfrm>
            <a:off x="2848449" y="246523"/>
            <a:ext cx="5732842" cy="7806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«Шаг с притопом»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8EED0CB-DC04-786C-6B9B-DEF2F8862EF7}"/>
              </a:ext>
            </a:extLst>
          </p:cNvPr>
          <p:cNvSpPr txBox="1">
            <a:spLocks/>
          </p:cNvSpPr>
          <p:nvPr/>
        </p:nvSpPr>
        <p:spPr>
          <a:xfrm>
            <a:off x="6010160" y="2176299"/>
            <a:ext cx="5539489" cy="1442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«Раз» - шаг левой ногой.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«И» - шаг правой ногой.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«Два» - притоп правой ногой.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всё повторяем сначала. 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B85A08D-650F-A791-DDFE-78F96675FC4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564526" y="3827170"/>
            <a:ext cx="3780861" cy="1891323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700EFBF-3AF2-CDFE-63EE-2FB3E283BBB0}"/>
              </a:ext>
            </a:extLst>
          </p:cNvPr>
          <p:cNvSpPr txBox="1">
            <a:spLocks/>
          </p:cNvSpPr>
          <p:nvPr/>
        </p:nvSpPr>
        <p:spPr>
          <a:xfrm>
            <a:off x="470671" y="950422"/>
            <a:ext cx="5539489" cy="11669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«Раз» - шаг правой ногой.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«И»- шаг левой ногой.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«Два» - притоп левой ногой.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B6795FC1-9CE9-D26C-2623-BC7E5A796E47}"/>
              </a:ext>
            </a:extLst>
          </p:cNvPr>
          <p:cNvSpPr txBox="1">
            <a:spLocks/>
          </p:cNvSpPr>
          <p:nvPr/>
        </p:nvSpPr>
        <p:spPr>
          <a:xfrm>
            <a:off x="470671" y="6177926"/>
            <a:ext cx="4884616" cy="433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всё повторяем сначала.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3765813E-F9CC-0E73-526F-ECF0BA94EE20}"/>
              </a:ext>
            </a:extLst>
          </p:cNvPr>
          <p:cNvSpPr txBox="1">
            <a:spLocks/>
          </p:cNvSpPr>
          <p:nvPr/>
        </p:nvSpPr>
        <p:spPr>
          <a:xfrm>
            <a:off x="496994" y="4461226"/>
            <a:ext cx="4702909" cy="433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Правой шагаем, левой – топ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E77A29AE-E219-7A13-415C-E6F5BA03823E}"/>
              </a:ext>
            </a:extLst>
          </p:cNvPr>
          <p:cNvSpPr txBox="1">
            <a:spLocks/>
          </p:cNvSpPr>
          <p:nvPr/>
        </p:nvSpPr>
        <p:spPr>
          <a:xfrm>
            <a:off x="6138983" y="5898648"/>
            <a:ext cx="4884616" cy="433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Левой шагаем, правой – топ. </a:t>
            </a:r>
          </a:p>
        </p:txBody>
      </p:sp>
    </p:spTree>
    <p:extLst>
      <p:ext uri="{BB962C8B-B14F-4D97-AF65-F5344CB8AC3E}">
        <p14:creationId xmlns:p14="http://schemas.microsoft.com/office/powerpoint/2010/main" val="87023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43ACBE-C5EE-52C7-0A72-D29EC3B755F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98939" y="1617785"/>
            <a:ext cx="6686476" cy="2183573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CC40032-428E-B41B-3B23-82568DE967E8}"/>
              </a:ext>
            </a:extLst>
          </p:cNvPr>
          <p:cNvSpPr txBox="1">
            <a:spLocks/>
          </p:cNvSpPr>
          <p:nvPr/>
        </p:nvSpPr>
        <p:spPr>
          <a:xfrm>
            <a:off x="1187939" y="300515"/>
            <a:ext cx="9108745" cy="7806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«Раз, два, три - повернулись»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F7B27107-2C53-4D0E-8BCA-521BF9187EF9}"/>
              </a:ext>
            </a:extLst>
          </p:cNvPr>
          <p:cNvSpPr txBox="1">
            <a:spLocks/>
          </p:cNvSpPr>
          <p:nvPr/>
        </p:nvSpPr>
        <p:spPr>
          <a:xfrm>
            <a:off x="385012" y="1860616"/>
            <a:ext cx="3478598" cy="150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«Шаг – пружинка.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– пружинка.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– пружинка.</a:t>
            </a:r>
          </a:p>
          <a:p>
            <a:pPr>
              <a:lnSpc>
                <a:spcPct val="100000"/>
              </a:lnSpc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Быстрый поворот»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91E4E0-F649-3F46-D91C-38FFD3A55F21}"/>
              </a:ext>
            </a:extLst>
          </p:cNvPr>
          <p:cNvSpPr txBox="1">
            <a:spLocks/>
          </p:cNvSpPr>
          <p:nvPr/>
        </p:nvSpPr>
        <p:spPr>
          <a:xfrm>
            <a:off x="4598939" y="4097119"/>
            <a:ext cx="7360450" cy="512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Раз!                Два!              Три!    Повернулись!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71E118B4-2A02-EE27-1B4C-C2C9A15D5A98}"/>
              </a:ext>
            </a:extLst>
          </p:cNvPr>
          <p:cNvSpPr txBox="1">
            <a:spLocks/>
          </p:cNvSpPr>
          <p:nvPr/>
        </p:nvSpPr>
        <p:spPr>
          <a:xfrm>
            <a:off x="2110278" y="5067484"/>
            <a:ext cx="7830892" cy="1180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«Раз» - шаг правой ногой вправо.               </a:t>
            </a:r>
          </a:p>
          <a:p>
            <a:pPr algn="just"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«И» - левая нога приставляется к правой ноге. </a:t>
            </a:r>
          </a:p>
          <a:p>
            <a:pPr algn="just">
              <a:lnSpc>
                <a:spcPct val="10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 выполняем полуприседание.</a:t>
            </a: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30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3878F-FA9C-D42C-C394-8763402BF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B47371-3115-3FEE-6530-307ED28D74CA}"/>
              </a:ext>
            </a:extLst>
          </p:cNvPr>
          <p:cNvSpPr txBox="1"/>
          <p:nvPr/>
        </p:nvSpPr>
        <p:spPr>
          <a:xfrm>
            <a:off x="1684216" y="2092132"/>
            <a:ext cx="882356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каждое упражнение несколько раз.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Желаю удачи в выполнении!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340183-5CB0-81BA-1358-3F81DF1C39A9}"/>
              </a:ext>
            </a:extLst>
          </p:cNvPr>
          <p:cNvSpPr txBox="1"/>
          <p:nvPr/>
        </p:nvSpPr>
        <p:spPr>
          <a:xfrm>
            <a:off x="4884615" y="604688"/>
            <a:ext cx="30948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312980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313</Words>
  <Application>Microsoft Office PowerPoint</Application>
  <PresentationFormat>Широкоэкранный</PresentationFormat>
  <Paragraphs>62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ARDOR</dc:creator>
  <cp:lastModifiedBy>Евгений</cp:lastModifiedBy>
  <cp:revision>41</cp:revision>
  <dcterms:created xsi:type="dcterms:W3CDTF">2024-12-17T07:17:01Z</dcterms:created>
  <dcterms:modified xsi:type="dcterms:W3CDTF">2026-01-15T06:26:55Z</dcterms:modified>
</cp:coreProperties>
</file>