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56" r:id="rId5"/>
    <p:sldId id="261" r:id="rId6"/>
    <p:sldId id="263" r:id="rId7"/>
    <p:sldId id="257" r:id="rId8"/>
    <p:sldId id="265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61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9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7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1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8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4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4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1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660" y="314531"/>
            <a:ext cx="10515600" cy="707614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4783" y="1424348"/>
            <a:ext cx="10969353" cy="70761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«Подвижные игры»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310978" y="5984061"/>
            <a:ext cx="5183188" cy="46403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830784" y="3077737"/>
            <a:ext cx="5524604" cy="1870655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учащихся 1 года обучения по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программе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«Фитнес для детей»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Возраст учащихся – 5-7 лет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Прокопьева Марина Александровн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06" y="2131963"/>
            <a:ext cx="5130262" cy="36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3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80" y="472003"/>
            <a:ext cx="6334496" cy="54927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3314" y="1502407"/>
            <a:ext cx="6988628" cy="35527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Предлагаю вам вместе с детьми повторить тему «Подвижные игры».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Вспомнить технику безопасности во время подвижных игр и правила некоторых игр.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Подвижные игры развивают физическое здоровье и интеллектуальные способности ребенка.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666" y="639762"/>
            <a:ext cx="343507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509"/>
            <a:ext cx="6538224" cy="99305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778" y="1615507"/>
            <a:ext cx="6695846" cy="377588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Следить за ходом игры, точно понимать кто водящий.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Во время бега смотреть вперёд, чтобы не столкнуться.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Нельзя толкаться, ставить подножки.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Нельзя хватать за одежду и волосы.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Нельзя удерживать игроков, если это не оговорено правилами игры.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960" y="925816"/>
            <a:ext cx="37603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3685" y="278040"/>
            <a:ext cx="10515600" cy="894963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77981" y="1373429"/>
            <a:ext cx="7127505" cy="48985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Одежда должна быть спортивной,  по размеру и удобной. Она не должна стеснять или мешать движению.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 девочек волосы должны быть убраны.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колец, бус, цепочек, ободков и т.д.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Обувь должна быть спортивная, удобная по размеру. Не спадать во время игры.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458" y="1045028"/>
            <a:ext cx="340907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0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96883"/>
            <a:ext cx="10515600" cy="10286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«Рыбак и рыбки»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2772" y="1507336"/>
            <a:ext cx="5617028" cy="42350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Водящий со скакалкой в руках садится на пол на колени.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Игроки встают перед ним в полукруг.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Водящий резко водит скакалку по полу из стороны в сторону, стараясь поймать «рыбку».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Задача остальных игроков - успевать перепрыгивать через скакалку.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475391" y="1507336"/>
            <a:ext cx="4971392" cy="22896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Кого «рыбак» поймал, тот выбывает из игры.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Игра заканчивается, когда остаётся одна «рыбка» - это победитель.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341" y="3511960"/>
            <a:ext cx="2400447" cy="29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9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419"/>
          </a:xfrm>
        </p:spPr>
        <p:txBody>
          <a:bodyPr>
            <a:normAutofit/>
          </a:bodyPr>
          <a:lstStyle/>
          <a:p>
            <a:r>
              <a:rPr lang="ru-RU" sz="4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«Вышибалы»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430" y="1612893"/>
            <a:ext cx="6404429" cy="48799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Водящий с мячом в руках встаёт на заданное место.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Остальные игроки располагаются на своём поле.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Задача водящего - попасть в игроков.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Задача игроков - увернуться от мяча.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Существует несколько вариантов игры «Вышибалы».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Мы их рассмотрим на следующем занятии.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3" r="7543"/>
          <a:stretch/>
        </p:blipFill>
        <p:spPr>
          <a:xfrm>
            <a:off x="7271654" y="1612893"/>
            <a:ext cx="453237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6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42304" y="1404415"/>
            <a:ext cx="7547431" cy="45234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Водящий с завязанными глазами наощупь ищет других участников.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Задача других игроков - не попадаться водящему.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Кого поймал водящий - выбывает из игры.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Побеждает тот, кто остался последним в игре.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Ребёнок с закрытыми глазами обязательно вытягивает вперёд руки.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Игрокам запрещено бегать.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8915" y="1404415"/>
            <a:ext cx="2975428" cy="40956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387427"/>
            <a:ext cx="8205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«Жмурки»</a:t>
            </a:r>
          </a:p>
        </p:txBody>
      </p:sp>
    </p:spTree>
    <p:extLst>
      <p:ext uri="{BB962C8B-B14F-4D97-AF65-F5344CB8AC3E}">
        <p14:creationId xmlns:p14="http://schemas.microsoft.com/office/powerpoint/2010/main" val="144637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49511"/>
            <a:ext cx="10515600" cy="843565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«Лиса и зайцы»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95086" y="1368287"/>
            <a:ext cx="7228114" cy="524020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«Лиса» догоняет остальных игроков «зайцев».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Кого «лиса» поймала, тот становится водящим - «лисой».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Зайцы могут прятаться в домиках.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Домики - это обручи, разложенные на полу.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Но в домике не может быть больше одного зайца.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Если в домик запрыгивает второй заяц, то первый должен убежать из домика.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2515" y="671293"/>
            <a:ext cx="3467776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90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514594"/>
            <a:ext cx="7144657" cy="3744103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Какие игры тебе нравятся больше всего? Сможешь рассказать правила этих игр?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Расскажи про правила безопасности во время подвижных игр.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Расскажи про одежду, обувь и внешний вид для подвижных игр.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236" y="667060"/>
            <a:ext cx="202337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877510-0B60-43A5-9FDD-5A28C57129EA}"/>
              </a:ext>
            </a:extLst>
          </p:cNvPr>
          <p:cNvSpPr txBox="1"/>
          <p:nvPr/>
        </p:nvSpPr>
        <p:spPr>
          <a:xfrm>
            <a:off x="2993242" y="5293833"/>
            <a:ext cx="6607628" cy="1008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следующих занятиях с детьми мы поиграем в эти игры.</a:t>
            </a:r>
          </a:p>
        </p:txBody>
      </p:sp>
    </p:spTree>
    <p:extLst>
      <p:ext uri="{BB962C8B-B14F-4D97-AF65-F5344CB8AC3E}">
        <p14:creationId xmlns:p14="http://schemas.microsoft.com/office/powerpoint/2010/main" val="4244866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462</Words>
  <Application>Microsoft Office PowerPoint</Application>
  <PresentationFormat>Широкоэкранный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Муниципальное бюджетное учреждение дополнительного образования «Центр внешкольной работы»</vt:lpstr>
      <vt:lpstr>Уважаемые родители!</vt:lpstr>
      <vt:lpstr>Правила безопасности</vt:lpstr>
      <vt:lpstr>Одежда</vt:lpstr>
      <vt:lpstr>Игра «Рыбак и рыбки»</vt:lpstr>
      <vt:lpstr>Игра «Вышибалы»</vt:lpstr>
      <vt:lpstr>     </vt:lpstr>
      <vt:lpstr>Игра «Лиса и зайцы»</vt:lpstr>
      <vt:lpstr>Ответь на вопросы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«Центр внешкольной работы»</dc:title>
  <dc:creator>Пользователь</dc:creator>
  <cp:lastModifiedBy>Евгений</cp:lastModifiedBy>
  <cp:revision>99</cp:revision>
  <dcterms:created xsi:type="dcterms:W3CDTF">2025-03-24T10:56:36Z</dcterms:created>
  <dcterms:modified xsi:type="dcterms:W3CDTF">2026-01-15T06:27:12Z</dcterms:modified>
</cp:coreProperties>
</file>