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77" r:id="rId7"/>
    <p:sldId id="264" r:id="rId8"/>
    <p:sldId id="278" r:id="rId9"/>
    <p:sldId id="272" r:id="rId10"/>
    <p:sldId id="265" r:id="rId11"/>
    <p:sldId id="267" r:id="rId12"/>
    <p:sldId id="279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79B2-946F-4C96-9976-CA695B8AFE98}" type="datetimeFigureOut">
              <a:rPr lang="ru-RU" smtClean="0"/>
              <a:t>17.01.2026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B7ED8-7867-43C7-8A08-99D3C4D45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ED8-7867-43C7-8A08-99D3C4D455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8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ED8-7867-43C7-8A08-99D3C4D455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4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ED8-7867-43C7-8A08-99D3C4D455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8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ED8-7867-43C7-8A08-99D3C4D4556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3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B7ED8-7867-43C7-8A08-99D3C4D455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7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a.ru/video/preview/1134271483156601954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hyperlink" Target="http://smiles.33b.ru/smile.10833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108338.html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smiles.33b.ru/smile.10833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869160"/>
            <a:ext cx="5076056" cy="1752600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099" name="Picture 3" descr="C:\Users\Наталья\Documents\snegurochk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9" y="2980502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286958"/>
            <a:ext cx="66246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  <a:t>Муниципальное бюджетное учреждение дополнительного образования </a:t>
            </a:r>
            <a:b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  <a:t>«Центр внешкольной работы»</a:t>
            </a:r>
            <a:b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</a:br>
            <a:endParaRPr lang="ru-RU" altLang="ru-RU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9865" y="157377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«Опера-сказка</a:t>
            </a:r>
            <a:r>
              <a:rPr kumimoji="0" lang="ru-RU" altLang="ru-RU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Н. Римского-Корсакова «Снегурочка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» </a:t>
            </a:r>
            <a:b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kumimoji="0" lang="ru-RU" alt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44008" y="3102696"/>
            <a:ext cx="4244008" cy="21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Д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ля учащихся 1-3 года обучения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 дополнительной общеразвивающей программе «Звучит, поёт душа моя»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Возраст 7-13 лет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Педагог дополнительного образования</a:t>
            </a:r>
          </a:p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Денисова Екатерина Викторовна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6047167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56473" y="476672"/>
            <a:ext cx="4896544" cy="609318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Композитор говорил впоследствии, что ни одно произведение не давалось ему с такой лёгкостью и быстротой, как «Снегурочка».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высоко оценил её значение в собственном творчестве, сказав: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«Заканчивая «Снегурочку», я почувствовал себя созревшим музыкантом и оперным композитором, ставшим окончательно на ноги».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Римский-Корсаков считал, что оркестровка этой оперы также явилась для него «шагом вперед во многих отношениях».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он сказал: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вынес убеждение, что «Снегурочка» - это мое лучшее произведение».</a:t>
            </a:r>
          </a:p>
          <a:p>
            <a:endParaRPr lang="ru-RU" dirty="0"/>
          </a:p>
        </p:txBody>
      </p:sp>
      <p:pic>
        <p:nvPicPr>
          <p:cNvPr id="5122" name="Picture 2" descr="C:\Users\ЮЛИЯ\Desktop\img_0131_1_b8558d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694" y="836712"/>
            <a:ext cx="3685052" cy="5040000"/>
          </a:xfrm>
          <a:prstGeom prst="rect">
            <a:avLst/>
          </a:prstGeom>
          <a:noFill/>
          <a:ln w="7620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423920" cy="426820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Снегурочка – один из самых интересных и известных героинь всех времён.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– героиня не одной и даже не двух, а десятков интересных сказок, рассказов, пьес, опер, картин, песен русского народа. Снегурочка привлекала внимание и русских художников, благодаря которым мы представляем её в красивых нарядах.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 «Снегурочка» очень оптимистична, прославляющая силу природы, несущая людям счастье.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оперы наполнена мягкой лирикой и простотой народных песен.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Снегурочка — ледяное, холодное дитя Мороза и Весны и необыкновенной красоты девушка всей душой тянется к людям, к солнцу, и композитор показывает как постепенно любовь и тепло торжествуют в ее сердце, приводя к гибели.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7396" y="4046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933614"/>
            <a:ext cx="8495929" cy="436759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Посмотрите мультфильм «Снегурочка». Послушайте внимательно музыку и песни, которые исполняются разными героями.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Послушайте, как поет Снегурочка. Какой у нее высокий, чистый, полетный и красивый голос. 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Пройдите, пожалуйста, по ссылке: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Мультфильм «Снегурочка» (1952 г.) на основе оперы Римского-Корсакова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https://ya.ru/video/preview/11342714831566019542</a:t>
            </a:r>
            <a:endParaRPr lang="ru-RU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ts val="1650"/>
              </a:lnSpc>
              <a:spcAft>
                <a:spcPts val="0"/>
              </a:spcAft>
              <a:buNone/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3265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77863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07b3c6c41e5ee72bc1b4512366d7e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79091">
            <a:off x="4696400" y="5937460"/>
            <a:ext cx="1074415" cy="1074415"/>
          </a:xfrm>
          <a:prstGeom prst="rect">
            <a:avLst/>
          </a:prstGeom>
          <a:noFill/>
        </p:spPr>
      </p:pic>
      <p:pic>
        <p:nvPicPr>
          <p:cNvPr id="6" name="Picture 20" descr="b6cff9b6c3585c09d6674757e2fcd6e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3589" y="1067337"/>
            <a:ext cx="714375" cy="714375"/>
          </a:xfrm>
          <a:prstGeom prst="rect">
            <a:avLst/>
          </a:prstGeom>
          <a:noFill/>
        </p:spPr>
      </p:pic>
      <p:pic>
        <p:nvPicPr>
          <p:cNvPr id="7" name="Picture 18" descr="90dfec9b25235f851d906a83ccc9ab4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4343" y="3841879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18" descr="90dfec9b25235f851d906a83ccc9ab4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4507" y="3851603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19" descr="07b3c6c41e5ee72bc1b4512366d7e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87" y="1226606"/>
            <a:ext cx="1074415" cy="1074415"/>
          </a:xfrm>
          <a:prstGeom prst="rect">
            <a:avLst/>
          </a:prstGeom>
          <a:noFill/>
        </p:spPr>
      </p:pic>
      <p:pic>
        <p:nvPicPr>
          <p:cNvPr id="1026" name="Picture 2" descr="C:\Users\Наталья\Documents\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966" y="1040881"/>
            <a:ext cx="3485293" cy="47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8882" y="319429"/>
            <a:ext cx="495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052736"/>
            <a:ext cx="8515672" cy="12961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предлагаю вам познакомиться с содержанием оперы-сказки «Снегурочка» композитора Николая Римского-Корсакова и узнать особенности этой оперы. </a:t>
            </a:r>
            <a:endParaRPr lang="ru-RU" sz="3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ЮЛИЯ\Desktop\rimskij_korsakov_sadko_kartina_2_horovodnaja_pesnja_sadko_zaigrajte_moi_gusel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901" y="2752056"/>
            <a:ext cx="5740692" cy="351412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195736" y="387950"/>
            <a:ext cx="4968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дети!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ocuments\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1844824"/>
            <a:ext cx="3914973" cy="468000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ЮЛИЯ\Desktop\yuomml140_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98" y="1844824"/>
            <a:ext cx="3541200" cy="4680000"/>
          </a:xfrm>
          <a:prstGeom prst="rect">
            <a:avLst/>
          </a:prstGeom>
          <a:solidFill>
            <a:schemeClr val="tx1"/>
          </a:solidFill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82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Музыкальное произведение создано на основе литературной сказки Александра Николаевича Островского «Снегурочка».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5948" y="1597968"/>
            <a:ext cx="4248472" cy="439248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Андреевич </a:t>
            </a:r>
            <a:r>
              <a:rPr lang="ru-RU" sz="5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Ри́мский-Ко́рсаков</a:t>
            </a: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русский композитор, педагог, дирижёр, общественный деятель, музыкальный критик, создатель композиторской школы.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18 марта 1844 года в Тихвине Новгородской губернии в дворянской семье.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 в 1908 году в </a:t>
            </a:r>
            <a:r>
              <a:rPr lang="ru-RU" sz="5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Любенске</a:t>
            </a: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Санкт-Петербургской губернии.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композитором было сочинено 15 опер. 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ЮЛИЯ\Desktop\435px-Nikolay_A_Rimsky_Korsakov_18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983" y="1628800"/>
            <a:ext cx="2862608" cy="3960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63688" y="18864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Композитор Римский-Корсаков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5343" y="848722"/>
            <a:ext cx="9159343" cy="10156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музыкально-литературный спектакль, предназначенный для исполнения в театре, в котором действующие лица поют в сопровождении оркестра.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638" y="2133370"/>
            <a:ext cx="419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народно-поэтическое произведение о придуманных лицах и событиях.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271259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опера-сказка?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1548" y="4885131"/>
            <a:ext cx="42210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Жанр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«опера-сказка»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возник, когда композиторы обращались к сказочным сюжетам, чтобы опера получила своё развитие и стала более интересной и популярной.   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44" y="3445131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70" y="1850828"/>
            <a:ext cx="383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318110"/>
            <a:ext cx="8568952" cy="35262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Н.Римский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-Корсаков рассказывал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первый раз «Снегурочка» была прочитана мной около 1874 года, когда она только что появилась в печати.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чтении она тогда мне мало понравилась; царство берендеев мне показалось странным. Словом - чудная, поэтическая сказка Островского не произвела на меня впечатления.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зиму 1879-80 года я снова прочитал «Снегурочку» и точно прозрел на её удивительную красоту.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сразу захотелось писать оперу на этот сюжет, и по мере того, как я задумывался над этим намерением, я чувствовал себя все более и более влюбленным в сказку Островского».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4960" y="33394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написания оперы-сказки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«Снегурочка»</a:t>
            </a:r>
          </a:p>
        </p:txBody>
      </p:sp>
      <p:pic>
        <p:nvPicPr>
          <p:cNvPr id="1028" name="Picture 4" descr="a blue music note against a white backgroun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011" y="4844365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3551">
            <a:off x="7377321" y="4903358"/>
            <a:ext cx="836515" cy="836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061">
            <a:off x="8196594" y="5657733"/>
            <a:ext cx="1039112" cy="1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5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090562"/>
            <a:ext cx="8625790" cy="2520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 1880 года Римский-Корсаков побывал в Москве у Островского и получил у него разрешение воспользоваться его пьесой для сочинения оперы с правом внесения необходимых правок.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лето он посвятил сочинению этой оперы.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Осенью того же года была сделана оркестровка сочинения, которая была закончена 26 марта 1881 года.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 поставлена в Петербурге 29 января 1882 года.</a:t>
            </a:r>
            <a:endParaRPr lang="ru-RU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Наталья\Documents\ostrovskiy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5412" y="372026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ocuments\ebaf05425662ec686b43d00e4ede5a2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922" y="3383612"/>
            <a:ext cx="1973398" cy="28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523" y="6240267"/>
            <a:ext cx="17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А. Островский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6261822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Римский-Корсаков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7748" y="150310"/>
            <a:ext cx="7461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написания оперы-сказки «Снегурочка»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79176" y="256336"/>
            <a:ext cx="9433048" cy="5083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чём рассказывает опера-сказка «Снегурочка»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9117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У Деда Мороза и Весны-Красны рождается дочь Снегурочка. На это гневается бог солнца Ярило и решает зажечь в сердце девушки огонь любви, считая, что это её погубит. Поручив Лешему охранять дочку, Весна и Мороз уходят. </a:t>
            </a:r>
          </a:p>
          <a:p>
            <a:pPr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На поляну вываливается весёлая толпа берендеев – жителей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берендеева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царства. Снегурочка стремится из глухого леса к людям, так как ей очень нравятся их песни, особенно пастуха Леля и начинает жить среди людей, но она несчастлива сама и приносит горе всем: не отвечает взаимностью на чувства Леля, разрушает пару  Мизгиря и Купавы (</a:t>
            </a:r>
            <a:r>
              <a:rPr lang="ru-RU" sz="2000" dirty="0">
                <a:latin typeface="YS Text"/>
              </a:rPr>
              <a:t>Мизгирь, увидев Снегурочку, мгновенно влюбляется в неё, оставляя Купаву, а Снегурочка из подружки превращается в разлучницу, отнявшую жениха у Купавы).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И когда, наконец, Снегурочка влюбляется, то сразу же становится беззащитной против лучей бога солнца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Ярилы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Она тает, а берендеи поют заздравный гимн Весне.</a:t>
            </a:r>
          </a:p>
        </p:txBody>
      </p:sp>
      <p:pic>
        <p:nvPicPr>
          <p:cNvPr id="5" name="Picture 2" descr="C:\Users\Наталья\Documents\u_66f61bc9e61a3db431ad88d8d6e4f3fe_800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202000"/>
            <a:ext cx="1161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6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8640" y="111863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Сцены из оперы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801000"/>
            <a:ext cx="4778186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46123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Сцена таяния Снегурочки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645901"/>
            <a:ext cx="450334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6384919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Сцена Снегурочки с Морозом и Весной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849</TotalTime>
  <Words>603</Words>
  <Application>Microsoft Office PowerPoint</Application>
  <PresentationFormat>Экран (4:3)</PresentationFormat>
  <Paragraphs>68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Trebuchet MS</vt:lpstr>
      <vt:lpstr>YS Text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Опера-сказка Н.Римского-Корсакова «Снегурочка»</dc:title>
  <dc:creator>ЮЛИЯ</dc:creator>
  <cp:lastModifiedBy>Евгений</cp:lastModifiedBy>
  <cp:revision>66</cp:revision>
  <dcterms:created xsi:type="dcterms:W3CDTF">2016-04-17T07:08:39Z</dcterms:created>
  <dcterms:modified xsi:type="dcterms:W3CDTF">2026-01-17T03:21:22Z</dcterms:modified>
</cp:coreProperties>
</file>