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7" r:id="rId9"/>
    <p:sldId id="266" r:id="rId10"/>
    <p:sldId id="268" r:id="rId11"/>
    <p:sldId id="269" r:id="rId12"/>
    <p:sldId id="270" r:id="rId13"/>
    <p:sldId id="263" r:id="rId1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46362" y="1450611"/>
            <a:ext cx="5832648" cy="802547"/>
          </a:xfrm>
        </p:spPr>
        <p:txBody>
          <a:bodyPr/>
          <a:lstStyle/>
          <a:p>
            <a:pPr algn="ctr"/>
            <a:r>
              <a:rPr lang="ru-RU" sz="4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</a:t>
            </a: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37705"/>
            <a:ext cx="5029528" cy="338499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338464" y="6071777"/>
            <a:ext cx="4592971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Ракетные катера «Оса» в походе 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536" y="417467"/>
            <a:ext cx="8352928" cy="155849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«Оса»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поступила на вооружение не только советского флота, их получили союзники и друзья Страны Советов.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Катера с 1960 по 1973 год были выпущены самой большой серией в мире,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400 штук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ещё 120-130 таких катеров построили в Китае).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285" y="2017776"/>
            <a:ext cx="6531446" cy="40540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687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87623" y="5994115"/>
            <a:ext cx="7386415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Ракетные стрельбы (историческое фото, 1960-е годы)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16335" y="620688"/>
            <a:ext cx="8352928" cy="108012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Ракетные катера проекта 205 «Москит» («Оса»)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строились на трёх судостроительных заводах (Приморском, Владивостокском и Рыбинском) с обязательной приемкой ОТК и военной приёмкой.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7962478" cy="39131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212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700453" y="6185452"/>
            <a:ext cx="2216707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«Оса» атакует!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52928" cy="13681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ударная мощь при скромной стоимости сделала ракетные катера крайне привлекательными.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Ракетные катера проекта 205 «Москит» («Оса»)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удачно проявили себя, к концу 60-х годов в ходе локальных конфликтов.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56" y="1976235"/>
            <a:ext cx="6546304" cy="42305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2925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802" y="247068"/>
            <a:ext cx="8136904" cy="12235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ракетного катера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изготовим в нашей лаборатории объединения «Девятый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620" y="5227642"/>
            <a:ext cx="6840760" cy="5040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20" y="1627476"/>
            <a:ext cx="709635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5508104" y="5929342"/>
            <a:ext cx="2304256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Ракетные стрельбы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31539" y="533549"/>
            <a:ext cx="8280921" cy="11447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небольшой, быстроходный военный корабль, вооружённый противокорабельными ракетами (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ракет – «корабль-корабль»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94" y="1960897"/>
            <a:ext cx="6711958" cy="396844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5724128" y="6028252"/>
            <a:ext cx="3157264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Пуск ракеты П-15 «Термит»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60568" y="220824"/>
            <a:ext cx="7992616" cy="18434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Ракета П-15 «Термит»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противокорабельная ракета, разработанная в середине 50-х годов XX века в конструкторском бюро «Радуга» под руководством главного конструктора А. Я. Березняка.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был принят на вооружение ВМФ СССР в 1960 году.</a:t>
            </a:r>
            <a:endParaRPr lang="ru-RU" sz="20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68" y="2852936"/>
            <a:ext cx="4248894" cy="18434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0" y="4910406"/>
            <a:ext cx="4248472" cy="9592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28" y="2456520"/>
            <a:ext cx="4032448" cy="342075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4283968" y="6183137"/>
            <a:ext cx="3600400" cy="4824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 пр. 183Р «Комар»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75692" y="260648"/>
            <a:ext cx="7992616" cy="19442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истории…</a:t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советские инженеры совместили новое и мощное оружие, противокорабельные ракеты, с быстроходным боевым катером.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Ракетные катера проекта 183Р «Комар» стали первыми в мире.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348880"/>
            <a:ext cx="6130652" cy="376422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5"/>
            <a:ext cx="8582321" cy="15121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 проекта 183Р «Комар»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принят на вооружение в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году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был маневренный, скоростной, дешёвый и эффективный ракетный катер.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был вооружён двумя ракетами.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35389" y="5877619"/>
            <a:ext cx="5796158" cy="614929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Атакует ракетный катер пр. 183Р «Комар» (историческое фото, 1960-е годы)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36765"/>
            <a:ext cx="6366024" cy="38309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1183629" y="6108499"/>
            <a:ext cx="6442180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 проекта 205 «Москит» («Оса»)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496944" cy="1944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Осиные гнёзда социализма</a:t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стал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205 «Москит» («Оса» по классификации НАТО)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оснащённый уже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четырьмя ракетами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катера были крупнее, </a:t>
            </a:r>
            <a:r>
              <a:rPr lang="ru-RU" sz="2000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мореходнее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несли усиленное вооружение.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Аналогов в мире точно не было.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46" y="2344885"/>
            <a:ext cx="6078144" cy="37323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915816" y="6265318"/>
            <a:ext cx="5272384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Чертёж ракетного катера проекта 205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71201" y="385242"/>
            <a:ext cx="8712967" cy="185991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укрупнению, боевая эффективность ракетных катеров выросла в несколько раз.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едва не первыми получили систему ближнего боя, дистанционно управляемые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30-мм автоматы АК-230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они были и смертоносными в нападении, и зубастыми в обороне.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171" y="2245160"/>
            <a:ext cx="6921029" cy="40201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0436" y="6023665"/>
            <a:ext cx="6072358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 «Москит» на полном ходу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064896" cy="10081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Головной ракетный катер проекта 205 «Москит» вошёл в состав ВМФ СССР в 1960 году.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катеров достигала 42 узлов – это 78 км/ч.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562" y="1754820"/>
            <a:ext cx="5898232" cy="42688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684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60665" y="6088305"/>
            <a:ext cx="3296827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Ракетный катер «Оса» в бою 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47214" y="476672"/>
            <a:ext cx="8352928" cy="13681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СССР ракетные катера проекта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«Москит»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классифицировали до 1962 года как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«большие ракетные катера 3 ранга»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НАТО их обозначение -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«Оса».</a:t>
            </a:r>
            <a:b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катера до начала 60-х были практически чудо-оружием.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46" y="2057228"/>
            <a:ext cx="7129430" cy="401454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0255875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1003</TotalTime>
  <Words>320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Презентация анализа причин неудачи проекта</vt:lpstr>
      <vt:lpstr>Ракетный катер</vt:lpstr>
      <vt:lpstr>Ракетный катер — это небольшой, быстроходный военный корабль, вооружённый противокорабельными ракетами (класс ракет – «корабль-корабль»).</vt:lpstr>
      <vt:lpstr> Ракета П-15 «Термит» — противокорабельная ракета, разработанная в середине 50-х годов XX века в конструкторском бюро «Радуга» под руководством главного конструктора А. Я. Березняка. Комплекс был принят на вооружение ВМФ СССР в 1960 году.</vt:lpstr>
      <vt:lpstr>    Немного истории… Именно советские инженеры совместили новое и мощное оружие, противокорабельные ракеты, с быстроходным боевым катером. Ракетные катера проекта 183Р «Комар» стали первыми в мире. </vt:lpstr>
      <vt:lpstr>Атакует ракетный катер пр. 183Р «Комар» (историческое фото, 1960-е годы)</vt:lpstr>
      <vt:lpstr>Осиные гнёзда социализма Следующим стал проект 205 «Москит» («Оса» по классификации НАТО), оснащённый уже четырьмя ракетами. Новые катера были крупнее, мореходнее и несли усиленное вооружение. Аналогов в мире точно не было.</vt:lpstr>
      <vt:lpstr>Благодаря укрупнению, боевая эффективность ракетных катеров выросла в несколько раз. Они едва не первыми получили систему ближнего боя, дистанционно управляемые 30-мм автоматы АК-230. Теперь они были и смертоносными в нападении, и зубастыми в обороне.</vt:lpstr>
      <vt:lpstr>Головной ракетный катер проекта 205 «Москит» вошёл в состав ВМФ СССР в 1960 году. Скорость катеров достигала 42 узлов – это 78 км/ч.</vt:lpstr>
      <vt:lpstr>В СССР ракетные катера проекта 205 «Москит» классифицировали до 1962 года как «большие ракетные катера 3 ранга». В НАТО их обозначение - «Оса». Эти катера до начала 60-х были практически чудо-оружием.</vt:lpstr>
      <vt:lpstr>«Оса» поступила на вооружение не только советского флота, их получили союзники и друзья Страны Советов. Катера с 1960 по 1973 год были выпущены самой большой серией в мире, более 400 штук ( ещё 120-130 таких катеров построили в Китае).</vt:lpstr>
      <vt:lpstr>Ракетные катера проекта 205 «Москит» («Оса») строились на трёх судостроительных заводах (Приморском, Владивостокском и Рыбинском) с обязательной приемкой ОТК и военной приёмкой.</vt:lpstr>
      <vt:lpstr>Большая ударная мощь при скромной стоимости сделала ракетные катера крайне привлекательными. Ракетные катера проекта 205 «Москит» («Оса») удачно проявили себя, к концу 60-х годов в ходе локальных конфликтов.</vt:lpstr>
      <vt:lpstr>Подобную модель ракетного катера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118</cp:revision>
  <dcterms:created xsi:type="dcterms:W3CDTF">2008-11-05T12:36:59Z</dcterms:created>
  <dcterms:modified xsi:type="dcterms:W3CDTF">2026-02-09T07:07:12Z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