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3BF22-4FD7-4012-867A-4BBA970F1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144" y="933255"/>
            <a:ext cx="10539167" cy="1602555"/>
          </a:xfrm>
        </p:spPr>
        <p:txBody>
          <a:bodyPr/>
          <a:lstStyle/>
          <a:p>
            <a:pPr lvl="0" algn="ctr">
              <a:lnSpc>
                <a:spcPct val="107000"/>
              </a:lnSpc>
              <a:spcBef>
                <a:spcPts val="0"/>
              </a:spcBef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Задание «Аппликация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«Вкусное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ороженое»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0C635F-6CC1-4309-9BB7-BA63BE76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1242" y="2875174"/>
            <a:ext cx="4760536" cy="259237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«Бумажные фантазии»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Возраст 5-6 лет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363EE-50E2-40F0-B3B1-8E7C1CA83AD8}"/>
              </a:ext>
            </a:extLst>
          </p:cNvPr>
          <p:cNvSpPr txBox="1"/>
          <p:nvPr/>
        </p:nvSpPr>
        <p:spPr>
          <a:xfrm>
            <a:off x="1762813" y="282804"/>
            <a:ext cx="838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3135A-1235-418E-9453-5B421DD634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924" y="2128625"/>
            <a:ext cx="2525859" cy="4302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B09E4-EFBD-4FB6-B690-2ACF884911C4}"/>
              </a:ext>
            </a:extLst>
          </p:cNvPr>
          <p:cNvSpPr txBox="1"/>
          <p:nvPr/>
        </p:nvSpPr>
        <p:spPr>
          <a:xfrm>
            <a:off x="2912883" y="5924745"/>
            <a:ext cx="723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</p:spTree>
    <p:extLst>
      <p:ext uri="{BB962C8B-B14F-4D97-AF65-F5344CB8AC3E}">
        <p14:creationId xmlns:p14="http://schemas.microsoft.com/office/powerpoint/2010/main" val="13520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601B2B-C68E-40C0-B6B0-F0B1875FB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6006" y="502529"/>
            <a:ext cx="3708796" cy="585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5EF44-E363-4144-9D7C-4BF77C41DEBE}"/>
              </a:ext>
            </a:extLst>
          </p:cNvPr>
          <p:cNvSpPr txBox="1"/>
          <p:nvPr/>
        </p:nvSpPr>
        <p:spPr>
          <a:xfrm>
            <a:off x="5588014" y="3136611"/>
            <a:ext cx="492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Работа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122372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BD7A3-7DF8-4224-840E-78A955D6B9CE}"/>
              </a:ext>
            </a:extLst>
          </p:cNvPr>
          <p:cNvSpPr txBox="1"/>
          <p:nvPr/>
        </p:nvSpPr>
        <p:spPr>
          <a:xfrm>
            <a:off x="414779" y="575035"/>
            <a:ext cx="947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7989F5-2A67-47DF-9B33-DB245F74BAE8}"/>
              </a:ext>
            </a:extLst>
          </p:cNvPr>
          <p:cNvSpPr txBox="1"/>
          <p:nvPr/>
        </p:nvSpPr>
        <p:spPr>
          <a:xfrm>
            <a:off x="4396197" y="1812395"/>
            <a:ext cx="63159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с вами сделаем панно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«Вкусное мороженое». </a:t>
            </a:r>
          </a:p>
          <a:p>
            <a:pPr lvl="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задание познакомит детей с простой техникой создания объемной аппликации.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 будем делать с применением ватных дисков и красок.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CB0BA-5B3D-4141-8714-D3393E8AD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84" y="1478294"/>
            <a:ext cx="3424222" cy="497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6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0F16A-93B7-4202-958D-1A8F987CAE39}"/>
              </a:ext>
            </a:extLst>
          </p:cNvPr>
          <p:cNvSpPr txBox="1"/>
          <p:nvPr/>
        </p:nvSpPr>
        <p:spPr>
          <a:xfrm>
            <a:off x="592786" y="292231"/>
            <a:ext cx="10070031" cy="661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десерт любят все -  и  дети, и взрослые. </a:t>
            </a:r>
          </a:p>
          <a:p>
            <a:pPr lvl="0">
              <a:spcAft>
                <a:spcPts val="12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Stella Sans"/>
              </a:rPr>
              <a:t>Мороженое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«Вкусное и нежное,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​Бываю белоснежное,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​Внутри всегда прохладное,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​Бываю шоколадное.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​С малиной и с клубникой,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И даже с ежевикой.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Люблю прохладные места,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На солнце таю я всегда 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Конечно, мне приятней всё ж -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Холодный, крепенький мороз.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В рожке я прячусь от жары,</a:t>
            </a: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Stella Sans"/>
              </a:rPr>
              <a:t>Вкусняшка я для детворы!»</a:t>
            </a:r>
          </a:p>
          <a:p>
            <a:pPr lvl="0">
              <a:lnSpc>
                <a:spcPct val="150000"/>
              </a:lnSpc>
              <a:buClr>
                <a:srgbClr val="5FCBEF"/>
              </a:buClr>
              <a:buSzPct val="80000"/>
              <a:defRPr/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4FE7A3-9B6B-4268-8E55-DFF6420E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802" y="1687399"/>
            <a:ext cx="3714161" cy="470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67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72B38-2394-4B15-B5E2-CBC09FC6FBCD}"/>
              </a:ext>
            </a:extLst>
          </p:cNvPr>
          <p:cNvSpPr txBox="1"/>
          <p:nvPr/>
        </p:nvSpPr>
        <p:spPr>
          <a:xfrm>
            <a:off x="452487" y="292231"/>
            <a:ext cx="8502977" cy="715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работы приготовьте: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 плотной бумаги А-4 белого цвета; 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половина  листа А-4 желтого цвета;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краски (акварель или гуашь);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ватных диска;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баночка с водой;</a:t>
            </a:r>
          </a:p>
          <a:p>
            <a:pPr marL="28575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клей карандаш; </a:t>
            </a:r>
          </a:p>
          <a:p>
            <a:pPr marL="28575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фломастер;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ножницы;</a:t>
            </a:r>
          </a:p>
          <a:p>
            <a:pPr marL="285750" lvl="0" indent="-285750">
              <a:spcAft>
                <a:spcPts val="12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кисть.</a:t>
            </a:r>
          </a:p>
          <a:p>
            <a:pPr lvl="0">
              <a:lnSpc>
                <a:spcPct val="150000"/>
              </a:lnSpc>
              <a:buSzPts val="1000"/>
              <a:tabLst>
                <a:tab pos="457200" algn="l"/>
              </a:tabLst>
            </a:pPr>
            <a:endParaRPr lang="ru-RU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buSzPts val="1000"/>
              <a:tabLst>
                <a:tab pos="457200" algn="l"/>
              </a:tabLst>
            </a:pPr>
            <a:endParaRPr lang="ru-RU" b="1" dirty="0">
              <a:solidFill>
                <a:srgbClr val="0F111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buSzPts val="1000"/>
              <a:tabLst>
                <a:tab pos="457200" algn="l"/>
              </a:tabLst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D553D2-6E17-45BC-9CE9-F1C698677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724" y="2417687"/>
            <a:ext cx="5112254" cy="393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99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E8D5A-B18C-456C-A4AF-838BFB561EEC}"/>
              </a:ext>
            </a:extLst>
          </p:cNvPr>
          <p:cNvSpPr txBox="1"/>
          <p:nvPr/>
        </p:nvSpPr>
        <p:spPr>
          <a:xfrm>
            <a:off x="184965" y="478564"/>
            <a:ext cx="10463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  <a:buSzPts val="1000"/>
              <a:tabLst>
                <a:tab pos="914400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</a:p>
          <a:p>
            <a:pPr lvl="1">
              <a:spcAft>
                <a:spcPts val="12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Вырезаем из цветной бумаги (желтой, бежевой, оранжевой) форму для вафельного стаканчика — треугольник или конус.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ACAB8-0573-4645-BD31-A5AB5EB42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542" y="2050133"/>
            <a:ext cx="59506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08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AD8DB-52C7-4153-854D-2B82ED5E6408}"/>
              </a:ext>
            </a:extLst>
          </p:cNvPr>
          <p:cNvSpPr txBox="1"/>
          <p:nvPr/>
        </p:nvSpPr>
        <p:spPr>
          <a:xfrm>
            <a:off x="960430" y="496804"/>
            <a:ext cx="9012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Рисуем полоски, создавая структуру вафельного рожка.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7AE28C-5DE4-48AA-8A5A-450F8D363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419" y="1704258"/>
            <a:ext cx="5940000" cy="488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02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9BD50-585C-428C-999D-171416B346B3}"/>
              </a:ext>
            </a:extLst>
          </p:cNvPr>
          <p:cNvSpPr txBox="1"/>
          <p:nvPr/>
        </p:nvSpPr>
        <p:spPr>
          <a:xfrm>
            <a:off x="851351" y="513945"/>
            <a:ext cx="919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Приклеиваем рожок и ватные диски на лист плотной бумаги.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DFBCF-E52C-4FAF-A496-7530910C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262" y="1925312"/>
            <a:ext cx="568961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3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2342B-C01E-4238-9D96-317FFD6D7911}"/>
              </a:ext>
            </a:extLst>
          </p:cNvPr>
          <p:cNvSpPr txBox="1"/>
          <p:nvPr/>
        </p:nvSpPr>
        <p:spPr>
          <a:xfrm>
            <a:off x="1201367" y="478196"/>
            <a:ext cx="7466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Воду окрашиваем краской (цвет на выбор).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5ECFC-626F-46E8-B4FA-6C201AC4C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783" y="1699804"/>
            <a:ext cx="6030234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36DB6B-18E7-45CC-A171-6CE345041DBC}"/>
              </a:ext>
            </a:extLst>
          </p:cNvPr>
          <p:cNvSpPr txBox="1"/>
          <p:nvPr/>
        </p:nvSpPr>
        <p:spPr>
          <a:xfrm>
            <a:off x="610294" y="514924"/>
            <a:ext cx="10228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Кисточку макаем в окрашенную воду и прикладываем с небольшим нажимом  к ватным дискам.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7702A4-59CE-41D1-BA03-F4B633A5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23"/>
          <a:stretch/>
        </p:blipFill>
        <p:spPr>
          <a:xfrm>
            <a:off x="2581223" y="2262322"/>
            <a:ext cx="5232740" cy="459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5907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270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Stella Sans</vt:lpstr>
      <vt:lpstr>Times New Roman</vt:lpstr>
      <vt:lpstr>Trebuchet MS</vt:lpstr>
      <vt:lpstr>Wingdings</vt:lpstr>
      <vt:lpstr>Wingdings 3</vt:lpstr>
      <vt:lpstr>Аспект</vt:lpstr>
      <vt:lpstr>  Задание «Аппликация «Вкусное мороженое»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14</cp:revision>
  <dcterms:created xsi:type="dcterms:W3CDTF">2026-01-18T08:03:39Z</dcterms:created>
  <dcterms:modified xsi:type="dcterms:W3CDTF">2026-01-20T00:57:33Z</dcterms:modified>
</cp:coreProperties>
</file>