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  <p:sldId id="259" r:id="rId3"/>
    <p:sldId id="260" r:id="rId4"/>
    <p:sldId id="262" r:id="rId5"/>
    <p:sldId id="266" r:id="rId6"/>
    <p:sldId id="263" r:id="rId7"/>
    <p:sldId id="265" r:id="rId8"/>
    <p:sldId id="268" r:id="rId9"/>
    <p:sldId id="269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BB62DC1-BC22-429E-8D9D-2096E56187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963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0CAEF0-A03D-4701-8C53-255B0A5E77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85D08-5FF7-4A94-8FDD-AE810DBDBE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02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DA09B-85DD-4AB0-ADD0-D4FE72FD00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30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90358-60FE-4797-9684-F881D1A527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511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1C6A2-1D92-4FC1-8ADD-E4829E8A11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205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83AFDD-8AA9-4CB6-9C84-B7AD176050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554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D6ED7-F2FA-4766-BAB4-A3E9070EB3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9352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7CBA1D-DFFE-4645-B473-28116CC17A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06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C31E46-FD1B-437F-A95D-77FFCBFDC9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677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78DFC-C1C5-4CE1-9881-6BA3081DF5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14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6892333-1CCC-4D8A-8331-BD5A238223E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0"/>
            <a:ext cx="8785225" cy="908050"/>
          </a:xfrm>
        </p:spPr>
        <p:txBody>
          <a:bodyPr anchor="ctr"/>
          <a:lstStyle/>
          <a:p>
            <a:pPr eaLnBrk="1" hangingPunct="1"/>
            <a:r>
              <a:rPr lang="ru-RU" altLang="ru-RU" sz="140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smtClean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348038" y="1341438"/>
            <a:ext cx="5400675" cy="12446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по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изобразительному творчеству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ru-RU" alt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«Орнаменты Камчатки»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2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4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4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14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Рисунок 7"/>
          <p:cNvPicPr>
            <a:picLocks noChangeAspect="1" noChangeArrowheads="1"/>
          </p:cNvPicPr>
          <p:nvPr/>
        </p:nvPicPr>
        <p:blipFill>
          <a:blip r:embed="rId2" cstate="email">
            <a:lum bright="-8000" contrast="1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2060575"/>
            <a:ext cx="3176587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3571875" y="3135313"/>
            <a:ext cx="499586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r" eaLnBrk="1" hangingPunct="1"/>
            <a:r>
              <a:rPr lang="ru-RU" alt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учащихся 2-3 года обучения</a:t>
            </a:r>
          </a:p>
          <a:p>
            <a:pPr algn="r" eaLnBrk="1" hangingPunct="1"/>
            <a:r>
              <a:rPr lang="ru-RU" alt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общеобразовательной программе «Радость творчества»</a:t>
            </a:r>
          </a:p>
          <a:p>
            <a:pPr algn="r" eaLnBrk="1" hangingPunct="1"/>
            <a:r>
              <a:rPr lang="ru-RU" alt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 6-11 лет</a:t>
            </a:r>
          </a:p>
          <a:p>
            <a:pPr algn="r" eaLnBrk="1" hangingPunct="1"/>
            <a:r>
              <a:rPr lang="ru-RU" alt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 eaLnBrk="1" hangingPunct="1"/>
            <a:r>
              <a:rPr lang="ru-RU" altLang="ru-RU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Федорова Татьяна Гавриловна</a:t>
            </a: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2286000" y="6165850"/>
            <a:ext cx="4572000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6870700" cy="1116012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696200" cy="3657600"/>
          </a:xfrm>
        </p:spPr>
        <p:txBody>
          <a:bodyPr/>
          <a:lstStyle/>
          <a:p>
            <a:pPr marL="609600" indent="-60960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Нарисуйте модель девушки или парня на ваш выбор.</a:t>
            </a:r>
          </a:p>
          <a:p>
            <a:pPr marL="609600" indent="-60960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Смоделируйте одежду по образцу и раскрасьте её.</a:t>
            </a:r>
          </a:p>
          <a:p>
            <a:pPr marL="609600" indent="-60960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Нарисуйте мех, бисер, соответствующий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национальнальный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орнамент.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Жду ваши творческие работы!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00113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Дорогие мои учащиеся!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196975"/>
            <a:ext cx="7850187" cy="4608513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 </a:t>
            </a: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Украшение своего жилища, одежды, предметов домашнего обихода северным людям присуще всегда.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На национальной одежде, посуде, орудиях труда  мы видим узоры: точки, прямые и волнистые линии, образующие орнамент, треугольники, кружочки в сочетании с линиями и растительными формами.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Сегодня мы познакомимся с орнаментами             нашего полуострова Камчатка.</a:t>
            </a:r>
            <a:endParaRPr lang="ru-RU" altLang="ru-RU" sz="28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92150"/>
            <a:ext cx="7486650" cy="1800225"/>
          </a:xfrm>
        </p:spPr>
        <p:txBody>
          <a:bodyPr/>
          <a:lstStyle/>
          <a:p>
            <a:pPr algn="l" eaLnBrk="1" hangingPunct="1"/>
            <a:r>
              <a:rPr lang="ru-RU" altLang="ru-RU" sz="28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Орнамент </a:t>
            </a:r>
            <a:r>
              <a:rPr lang="ru-RU" altLang="ru-RU" sz="2800" b="1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это узор, построенный на ритмическом чередовании и сочетании геометрических элементов или элементов форм растительного и животного мира.</a:t>
            </a:r>
          </a:p>
        </p:txBody>
      </p:sp>
      <p:pic>
        <p:nvPicPr>
          <p:cNvPr id="5123" name="Рисунок 9" descr="DSC0097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16113" y="2924175"/>
            <a:ext cx="5311775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92150"/>
            <a:ext cx="6870700" cy="628650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работы приготовьте: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84313"/>
            <a:ext cx="76962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белая или разноцветная бумага А-4; 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ластик;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простые и цветные карандаши;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краски (акварель или гуашь);  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кисточка №1-4; 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баночка для воды, 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салфетка х/б.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04825"/>
            <a:ext cx="7489825" cy="104775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Познакомимся с нашими национальными орнаментами</a:t>
            </a:r>
          </a:p>
        </p:txBody>
      </p:sp>
      <p:pic>
        <p:nvPicPr>
          <p:cNvPr id="7171" name="Рисунок 21" descr="DSC0097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35150" y="2060575"/>
            <a:ext cx="5135563" cy="35528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7434263" cy="1179512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Познакомимся с нашими национальными орнаментами</a:t>
            </a:r>
          </a:p>
        </p:txBody>
      </p:sp>
      <p:pic>
        <p:nvPicPr>
          <p:cNvPr id="8195" name="Рисунок 24" descr="DSC00975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465263" y="1952625"/>
            <a:ext cx="2790825" cy="367823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6" name="Рисунок 27" descr="DSC00976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899025" y="1952625"/>
            <a:ext cx="2538413" cy="36703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7518400" cy="1079500"/>
          </a:xfrm>
        </p:spPr>
        <p:txBody>
          <a:bodyPr/>
          <a:lstStyle/>
          <a:p>
            <a:pPr eaLnBrk="1" hangingPunct="1"/>
            <a:r>
              <a:rPr lang="ru-RU" altLang="ru-RU" sz="4000" smtClean="0"/>
              <a:t/>
            </a:r>
            <a:br>
              <a:rPr lang="ru-RU" altLang="ru-RU" sz="4000" smtClean="0"/>
            </a:br>
            <a:r>
              <a:rPr lang="ru-RU" altLang="ru-RU" sz="36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Познакомимся с нашими национальными орнаментами</a:t>
            </a:r>
          </a:p>
        </p:txBody>
      </p:sp>
      <p:pic>
        <p:nvPicPr>
          <p:cNvPr id="9219" name="Рисунок 9" descr="DSC00971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47813" y="1989138"/>
            <a:ext cx="2481262" cy="36433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0" name="Рисунок 18" descr="DSC00972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03800" y="1989138"/>
            <a:ext cx="2462213" cy="36861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1" name="Rectangle 9"/>
          <p:cNvSpPr>
            <a:spLocks noChangeArrowheads="1"/>
          </p:cNvSpPr>
          <p:nvPr/>
        </p:nvSpPr>
        <p:spPr bwMode="auto">
          <a:xfrm flipH="1">
            <a:off x="-973138" y="24923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137525" cy="1203325"/>
          </a:xfrm>
        </p:spPr>
        <p:txBody>
          <a:bodyPr/>
          <a:lstStyle/>
          <a:p>
            <a:pPr algn="l" eaLnBrk="1" hangingPunct="1"/>
            <a:r>
              <a:rPr lang="ru-RU" altLang="ru-RU" sz="36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Образцы орнаментов северных народов из коллекции Н.Гарина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05338" y="1828800"/>
            <a:ext cx="3776662" cy="3657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Большие рога быка-оленя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Заячьи ушки</a:t>
            </a:r>
          </a:p>
          <a:p>
            <a:pPr eaLnBrk="1" hangingPunct="1">
              <a:spcBef>
                <a:spcPct val="0"/>
              </a:spcBef>
              <a:spcAft>
                <a:spcPts val="24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Ненецкие головы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След медведя</a:t>
            </a:r>
          </a:p>
          <a:p>
            <a:pPr eaLnBrk="1" hangingPunct="1"/>
            <a:endParaRPr lang="ru-RU" altLang="ru-RU" sz="2800" smtClean="0"/>
          </a:p>
          <a:p>
            <a:pPr eaLnBrk="1" hangingPunct="1">
              <a:buFontTx/>
              <a:buNone/>
            </a:pPr>
            <a:endParaRPr lang="ru-RU" altLang="ru-RU" sz="2800" smtClean="0"/>
          </a:p>
          <a:p>
            <a:pPr eaLnBrk="1" hangingPunct="1"/>
            <a:endParaRPr lang="ru-RU" altLang="ru-RU" sz="2800" smtClean="0"/>
          </a:p>
        </p:txBody>
      </p:sp>
      <p:pic>
        <p:nvPicPr>
          <p:cNvPr id="10244" name="Рисунок 16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email">
            <a:lum bright="-20000" contras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90600" y="2014538"/>
            <a:ext cx="2760663" cy="5461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5" name="Рисунок 2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88" y="2822575"/>
            <a:ext cx="2971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Рисунок 28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6788" y="3657600"/>
            <a:ext cx="28956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Рисунок 3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3300" y="4406900"/>
            <a:ext cx="2895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6463" y="404813"/>
            <a:ext cx="3816350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Медвежьи уши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Вороны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Локоть лисы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Крылья гуся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Бегущая собака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Оленья тропа</a:t>
            </a:r>
          </a:p>
        </p:txBody>
      </p:sp>
      <p:pic>
        <p:nvPicPr>
          <p:cNvPr id="11267" name="Рисунок 37"/>
          <p:cNvPicPr>
            <a:picLocks noChangeAspect="1" noChangeArrowheads="1"/>
          </p:cNvPicPr>
          <p:nvPr>
            <p:ph type="body"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7088" y="476250"/>
            <a:ext cx="2671762" cy="49053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8" name="Рисунок 4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213" y="1268413"/>
            <a:ext cx="29337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Рисунок 4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213" y="2276475"/>
            <a:ext cx="2895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Рисунок 49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3141663"/>
            <a:ext cx="28860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Рисунок 4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4005263"/>
            <a:ext cx="29527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Рисунок 34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088" y="5084763"/>
            <a:ext cx="29527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100</TotalTime>
  <Words>228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Comic Sans MS</vt:lpstr>
      <vt:lpstr>Arial</vt:lpstr>
      <vt:lpstr>Calibri</vt:lpstr>
      <vt:lpstr>Пастель</vt:lpstr>
      <vt:lpstr>Муниципальное бюджетное учреждение дополнительного образования  «Центр внешкольной работы»</vt:lpstr>
      <vt:lpstr>Дорогие мои учащиеся!</vt:lpstr>
      <vt:lpstr>Орнамент – это узор, построенный на ритмическом чередовании и сочетании геометрических элементов или элементов форм растительного и животного мира.</vt:lpstr>
      <vt:lpstr>Для работы приготовьте:</vt:lpstr>
      <vt:lpstr>Познакомимся с нашими национальными орнаментами</vt:lpstr>
      <vt:lpstr>Познакомимся с нашими национальными орнаментами</vt:lpstr>
      <vt:lpstr> Познакомимся с нашими национальными орнаментами</vt:lpstr>
      <vt:lpstr>Образцы орнаментов северных народов из коллекции Н.Гарина</vt:lpstr>
      <vt:lpstr>Презентация PowerPoint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5</cp:revision>
  <dcterms:created xsi:type="dcterms:W3CDTF">2026-01-19T01:28:34Z</dcterms:created>
  <dcterms:modified xsi:type="dcterms:W3CDTF">2026-01-20T00:57:52Z</dcterms:modified>
</cp:coreProperties>
</file>