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77" r:id="rId4"/>
    <p:sldId id="282" r:id="rId5"/>
    <p:sldId id="283" r:id="rId6"/>
    <p:sldId id="276" r:id="rId7"/>
    <p:sldId id="285" r:id="rId8"/>
    <p:sldId id="286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E33D"/>
    <a:srgbClr val="FFFFCC"/>
    <a:srgbClr val="FFF4D1"/>
    <a:srgbClr val="FEF3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416" autoAdjust="0"/>
  </p:normalViewPr>
  <p:slideViewPr>
    <p:cSldViewPr snapToGrid="0">
      <p:cViewPr varScale="1">
        <p:scale>
          <a:sx n="115" d="100"/>
          <a:sy n="115" d="100"/>
        </p:scale>
        <p:origin x="39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3AB05E-4E10-6D28-E533-0F13A28E27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0123F3B-A60C-73EA-AC58-13B57DE1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B9A377-8B1C-A737-D62E-3872B276A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A7AD7C-DC77-5349-D700-1893BD5A7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A3E993-6323-FD39-B583-53A0E3A8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44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D7FCB1-5F4B-E2C7-0E91-441C97DFB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46F8ED2-77FD-5052-871D-40D5DC59AC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FD46B2-AD80-1AF5-B363-6BA4881CF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BDCADA-92B8-A4FD-942B-B8AAE52A2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3880D5-DA32-7080-E5A3-DE7C083E4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8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3033BB-AB78-2CB2-0CD9-B376FBB408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FC96D6-5C27-AA49-57BF-E557AA0F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A3A953-DF5C-8AA5-7709-8545CF4C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6AF47D-6915-A198-6411-2E3140EBF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07FAA5-9CA2-9AF0-4E09-DF4A1A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222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34FB6-6452-F2F2-E662-738B3582E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29F3CE-6844-3612-86F4-616210C4E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2163C3-BF02-9C0E-3A33-A2E5BC934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B4C17A-CDA7-3668-78C5-3D1CAD275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662550-B194-0431-190B-E7D7FC472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0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D41A7C-FFF8-FC67-97C1-E169A9E868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E3A7E9-DADA-C35B-B996-61CAF086F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ADD477-F06E-1C7B-C6B8-490E18405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7F1D50-D842-9183-3F59-92374379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8798A-0202-033D-A4A3-16FDB699A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46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4AF2A9-6828-BEC3-6020-833B35E2D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8087890-7579-0908-8B5C-FFCABD4BE3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EE42ECA-BB75-A3EE-26F2-2A27C2DDBD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9E55FB7-EFDF-54EA-5446-4889EB4E8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6E7A3D7-09A1-7876-14F7-2A46883F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CC9AE3-0925-6434-5B3E-1F40CEBDE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3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91442D-39F0-1B8B-88A6-B6CBC85B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0D764E-AD2B-97D9-5321-F1C149D4DA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680449B-D164-9A59-14BD-9F0AE4DC4F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C9FF0F4-BE8A-6878-596B-928CF00495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93FB8ED-7333-069D-AAB8-038C4E9F59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1E0AE8-23AD-8FC5-B613-A2923B272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9CA8940-7213-713E-4CF9-B8B69B134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6D8234-8D2A-E92A-3A2F-A4F71C813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82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0FE8FE-3100-1DE6-60E7-E0FA34BBE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ED9026-D7D3-AF2F-5467-755AAF474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A24B95-9045-9A6A-66E7-CCF6ACF607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E8551-B315-0580-2121-1F8F0318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247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040C90F-2989-7AD9-99A9-3447E45F5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C6EC5D9-AD0C-6FE3-3F14-81180B42A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8D2DEF-C1F1-BC82-02B0-F1CF1EFAB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257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C5D69F-6732-9D39-261C-CDEBE616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24A1F6-08CE-EB50-1DCE-17BA1D610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D39E1A-E067-136F-9A9A-FCE346EE10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827285-EAC5-1AC7-1DAD-644D888D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8E73CF-641A-B6FD-0795-74DDBB9C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BBF31E-9DBB-646D-673F-DA21F8ED3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1668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91851F-1F35-3366-2ECB-39756A5D5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F561B71-62EB-C61D-F4A9-0B0C5C2A51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45833C-2E2E-D234-3EA3-2A0F652EF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838D54-FEBF-2F38-5E44-0819FA31F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34458E-C233-CEB2-A865-6416C3940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613768-0719-CE23-036C-8D6CDECBC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72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CE341D-ED0F-8248-C48B-3380E4897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0AB9EE-BA02-2029-F08B-C1FF65EF5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06B9D1-A10E-6D27-323F-F707A1BA8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35C56-D1D0-4D96-94D8-1F3E2F48A8B5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81FB2-C860-0709-8CF7-87F4BA7ECA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609EB6-68CD-1B0B-B7DA-A46DAFFA1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1201-7446-4D72-84C8-223E5FE181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462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308AC4-9A06-A4CF-18CA-D67CAD0B72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3295" y="1720746"/>
            <a:ext cx="6492253" cy="127789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Задание</a:t>
            </a:r>
          </a:p>
          <a:p>
            <a:r>
              <a:rPr lang="ru-RU" sz="4000" b="1" dirty="0">
                <a:solidFill>
                  <a:srgbClr val="0070C0"/>
                </a:solidFill>
              </a:rPr>
              <a:t>«Тренируем память»</a:t>
            </a:r>
          </a:p>
          <a:p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8E23-02F2-1196-D3EA-DA379B7DDC8B}"/>
              </a:ext>
            </a:extLst>
          </p:cNvPr>
          <p:cNvSpPr txBox="1"/>
          <p:nvPr/>
        </p:nvSpPr>
        <p:spPr>
          <a:xfrm>
            <a:off x="3626695" y="6209208"/>
            <a:ext cx="40324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2026 г.</a:t>
            </a:r>
            <a:endParaRPr lang="ru-RU" sz="1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207426-0E4C-7732-77BA-5341DC49C03A}"/>
              </a:ext>
            </a:extLst>
          </p:cNvPr>
          <p:cNvSpPr txBox="1"/>
          <p:nvPr/>
        </p:nvSpPr>
        <p:spPr>
          <a:xfrm>
            <a:off x="2280139" y="341015"/>
            <a:ext cx="775180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Муниципальное бюджетное учреждение дополнительного образования «Центр внешкольной работы»</a:t>
            </a:r>
            <a:endParaRPr lang="ru-RU" sz="1400" dirty="0"/>
          </a:p>
        </p:txBody>
      </p:sp>
      <p:sp>
        <p:nvSpPr>
          <p:cNvPr id="13" name="Заголовок 12">
            <a:extLst>
              <a:ext uri="{FF2B5EF4-FFF2-40B4-BE49-F238E27FC236}">
                <a16:creationId xmlns:a16="http://schemas.microsoft.com/office/drawing/2014/main" id="{F804C851-6F01-5EE0-0A3A-757B157344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2141" y="3495943"/>
            <a:ext cx="6299200" cy="1831776"/>
          </a:xfrm>
        </p:spPr>
        <p:txBody>
          <a:bodyPr>
            <a:norm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Для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учащихся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по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дополнительной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общеразвивающей</a:t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программе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«Растём, развиваемся, учимся»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Модуль «Логика»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Возраст детей 4 - 4,5 года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Педагог дополнительного образования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Calibri" pitchFamily="34" charset="0"/>
                <a:cs typeface="Arial" pitchFamily="34" charset="0"/>
              </a:rPr>
              <a:t>Щедрина Елена Анатольевна</a:t>
            </a:r>
            <a:endParaRPr lang="ru-RU" sz="1600" dirty="0">
              <a:solidFill>
                <a:srgbClr val="0070C0"/>
              </a:solidFill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D50072-1363-BDF2-3620-FE99B7706B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0320" y="3372992"/>
            <a:ext cx="2639401" cy="2707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7F50CED-8C83-E6BB-F1F2-82D87A1CCF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631" y="1588012"/>
            <a:ext cx="2482664" cy="24677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2770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0EE6A5D-28FD-1BE6-E8B5-1319C20226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8">
            <a:extLst>
              <a:ext uri="{FF2B5EF4-FFF2-40B4-BE49-F238E27FC236}">
                <a16:creationId xmlns:a16="http://schemas.microsoft.com/office/drawing/2014/main" id="{F4B5879A-1ED9-3161-C02C-696957FDE9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75065" y="463062"/>
            <a:ext cx="8207490" cy="1436076"/>
          </a:xfrm>
          <a:solidFill>
            <a:srgbClr val="FFFFCC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i="0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Уважаемые </a:t>
            </a:r>
            <a:r>
              <a:rPr lang="ru-RU" sz="2000" i="0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родители!</a:t>
            </a:r>
            <a:br>
              <a:rPr lang="ru-RU" sz="2000" i="0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ru-RU" sz="2000" i="0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Предлагаю </a:t>
            </a:r>
            <a:r>
              <a:rPr lang="ru-RU" sz="2000" i="0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несложные упражнения, задача </a:t>
            </a:r>
            <a:r>
              <a:rPr lang="ru-RU" sz="2000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к</a:t>
            </a:r>
            <a:r>
              <a:rPr lang="ru-RU" sz="2000" i="0" dirty="0" smtClean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оторых </a:t>
            </a:r>
            <a:r>
              <a:rPr lang="ru-RU" sz="2000" i="0" dirty="0">
                <a:ln w="0"/>
                <a:solidFill>
                  <a:srgbClr val="0070C0"/>
                </a:solidFill>
                <a:latin typeface="Arial Black" panose="020B0A04020102020204" pitchFamily="34" charset="0"/>
              </a:rPr>
              <a:t>тренировка зрительной памяти и внимания детей. </a:t>
            </a:r>
            <a:endParaRPr lang="ru-RU" sz="2000" dirty="0">
              <a:ln w="0"/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Заголовок 8">
            <a:extLst>
              <a:ext uri="{FF2B5EF4-FFF2-40B4-BE49-F238E27FC236}">
                <a16:creationId xmlns:a16="http://schemas.microsoft.com/office/drawing/2014/main" id="{0C0BC0A4-04F4-A5F5-9AF4-3F54973562EA}"/>
              </a:ext>
            </a:extLst>
          </p:cNvPr>
          <p:cNvSpPr txBox="1">
            <a:spLocks/>
          </p:cNvSpPr>
          <p:nvPr/>
        </p:nvSpPr>
        <p:spPr>
          <a:xfrm>
            <a:off x="749258" y="2454877"/>
            <a:ext cx="10434875" cy="3571654"/>
          </a:xfrm>
          <a:prstGeom prst="rect">
            <a:avLst/>
          </a:prstGeom>
          <a:solidFill>
            <a:srgbClr val="FFFFCC"/>
          </a:solidFill>
          <a:ln w="3810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Условия выполнения заданий: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закройте правую картинку листом бумаги; 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попросите ребёнка  не спешить и выслушать задание;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далее он должен внимательно рассмотреть картинку;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закройте левую картинку;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попросите его дать ответ на вопрос;</a:t>
            </a: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>
                <a:ln w="0"/>
                <a:solidFill>
                  <a:srgbClr val="00B050"/>
                </a:solidFill>
                <a:latin typeface="Arial Black" panose="020B0A04020102020204" pitchFamily="34" charset="0"/>
              </a:rPr>
              <a:t>при необходимости вы можете помочь наводящими вопросами. </a:t>
            </a:r>
          </a:p>
          <a:p>
            <a:pPr algn="l"/>
            <a:endParaRPr lang="ru-RU" sz="2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88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7AA194-6CF3-A89E-CAED-79B259B79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DEC9DD0F-B658-FD45-9D4F-9C596140AF74}"/>
              </a:ext>
            </a:extLst>
          </p:cNvPr>
          <p:cNvSpPr txBox="1">
            <a:spLocks/>
          </p:cNvSpPr>
          <p:nvPr/>
        </p:nvSpPr>
        <p:spPr>
          <a:xfrm>
            <a:off x="317150" y="316523"/>
            <a:ext cx="1763696" cy="3341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E9F270D-DB31-BB6C-6AD1-E34308BDDE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7489" y="1201616"/>
            <a:ext cx="5653226" cy="32355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204F46-1125-DC7B-0EEC-68051E28958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02330" y="3030979"/>
            <a:ext cx="5513674" cy="3255654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0C13935D-0749-69C8-0FB7-EBD7EDA844C9}"/>
              </a:ext>
            </a:extLst>
          </p:cNvPr>
          <p:cNvSpPr txBox="1">
            <a:spLocks/>
          </p:cNvSpPr>
          <p:nvPr/>
        </p:nvSpPr>
        <p:spPr>
          <a:xfrm>
            <a:off x="6440314" y="578552"/>
            <a:ext cx="5513674" cy="1485787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предметы на левой картинке. Какие предметы появились на правой картинки, а каких не хватает? </a:t>
            </a:r>
          </a:p>
          <a:p>
            <a:pPr algn="l"/>
            <a:endParaRPr lang="ru-RU" sz="2000" dirty="0">
              <a:ln w="0"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294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93F956-B022-949A-E8AF-0AB4BBA85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1DC83926-C62E-C03E-A5A6-B51C834A7F03}"/>
              </a:ext>
            </a:extLst>
          </p:cNvPr>
          <p:cNvSpPr txBox="1">
            <a:spLocks/>
          </p:cNvSpPr>
          <p:nvPr/>
        </p:nvSpPr>
        <p:spPr>
          <a:xfrm>
            <a:off x="317150" y="316523"/>
            <a:ext cx="1763696" cy="3341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№2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46721FB4-4985-141B-CC77-E687A1394199}"/>
              </a:ext>
            </a:extLst>
          </p:cNvPr>
          <p:cNvSpPr txBox="1">
            <a:spLocks/>
          </p:cNvSpPr>
          <p:nvPr/>
        </p:nvSpPr>
        <p:spPr>
          <a:xfrm>
            <a:off x="5884735" y="316523"/>
            <a:ext cx="6060129" cy="67407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пары </a:t>
            </a: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картинок.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каждой паре недостающий предмет.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B712A50-F1B2-DE69-3724-43D72273865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7182" y="1149151"/>
            <a:ext cx="2388075" cy="5480537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78AE356-3179-9590-3D2E-2DAACA90AD0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5289" y="1149151"/>
            <a:ext cx="2332893" cy="5210328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4023499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BAA02AA-0A91-9E99-8CB4-5D93FC996F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8">
            <a:extLst>
              <a:ext uri="{FF2B5EF4-FFF2-40B4-BE49-F238E27FC236}">
                <a16:creationId xmlns:a16="http://schemas.microsoft.com/office/drawing/2014/main" id="{AC72020C-AC66-5A3F-1D4D-177B89CD0DFC}"/>
              </a:ext>
            </a:extLst>
          </p:cNvPr>
          <p:cNvSpPr txBox="1">
            <a:spLocks/>
          </p:cNvSpPr>
          <p:nvPr/>
        </p:nvSpPr>
        <p:spPr>
          <a:xfrm>
            <a:off x="317150" y="316523"/>
            <a:ext cx="1763696" cy="3341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№3</a:t>
            </a:r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C9AE241E-76A0-1309-7250-CB7681A11EBF}"/>
              </a:ext>
            </a:extLst>
          </p:cNvPr>
          <p:cNvSpPr txBox="1">
            <a:spLocks/>
          </p:cNvSpPr>
          <p:nvPr/>
        </p:nvSpPr>
        <p:spPr>
          <a:xfrm>
            <a:off x="3780443" y="328247"/>
            <a:ext cx="6533329" cy="67407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картинок.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какой клетке была каждая картинка.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15B5E71-6698-F1AB-398A-55005F7215D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0883" y="1811216"/>
            <a:ext cx="3944416" cy="400158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433A965-9AC0-4A81-ECFE-5450385AE47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66262" y="1494692"/>
            <a:ext cx="6386462" cy="493541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3009161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F968F0-657C-315F-61A3-CA14FB38E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E0081F4-24B1-A323-3BB3-EBEF2369721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15300" y="1612887"/>
            <a:ext cx="3581400" cy="479715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49CA3A0-6BB9-8F05-1815-5A8B6B7D283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68785" y="1612888"/>
            <a:ext cx="3487617" cy="47971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18043A17-EE2D-8804-7BCF-3658FDE73316}"/>
              </a:ext>
            </a:extLst>
          </p:cNvPr>
          <p:cNvSpPr txBox="1">
            <a:spLocks/>
          </p:cNvSpPr>
          <p:nvPr/>
        </p:nvSpPr>
        <p:spPr>
          <a:xfrm>
            <a:off x="317150" y="316523"/>
            <a:ext cx="1763696" cy="3341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№4</a:t>
            </a: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0B291BEB-81D8-A52D-2B37-2CD4C9345733}"/>
              </a:ext>
            </a:extLst>
          </p:cNvPr>
          <p:cNvSpPr txBox="1">
            <a:spLocks/>
          </p:cNvSpPr>
          <p:nvPr/>
        </p:nvSpPr>
        <p:spPr>
          <a:xfrm>
            <a:off x="3780444" y="328247"/>
            <a:ext cx="5217018" cy="67407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запомни левую картинку.</a:t>
            </a:r>
          </a:p>
          <a:p>
            <a:pPr algn="l">
              <a:lnSpc>
                <a:spcPct val="100000"/>
              </a:lnSpc>
            </a:pP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 отличия на правой картинке. </a:t>
            </a:r>
          </a:p>
        </p:txBody>
      </p:sp>
    </p:spTree>
    <p:extLst>
      <p:ext uri="{BB962C8B-B14F-4D97-AF65-F5344CB8AC3E}">
        <p14:creationId xmlns:p14="http://schemas.microsoft.com/office/powerpoint/2010/main" val="2025790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F7DB9D-867E-D610-15DA-9EA7AB9B8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77AD22F3-CCA9-E0A5-83AF-600D13055FD8}"/>
              </a:ext>
            </a:extLst>
          </p:cNvPr>
          <p:cNvSpPr txBox="1">
            <a:spLocks/>
          </p:cNvSpPr>
          <p:nvPr/>
        </p:nvSpPr>
        <p:spPr>
          <a:xfrm>
            <a:off x="317150" y="316523"/>
            <a:ext cx="1763696" cy="3341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№5</a:t>
            </a: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C8DAC0AA-ADC8-5D00-6F82-73CF81CD817B}"/>
              </a:ext>
            </a:extLst>
          </p:cNvPr>
          <p:cNvSpPr txBox="1">
            <a:spLocks/>
          </p:cNvSpPr>
          <p:nvPr/>
        </p:nvSpPr>
        <p:spPr>
          <a:xfrm>
            <a:off x="3043101" y="388762"/>
            <a:ext cx="8317523" cy="694593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какие значки нарисованы в фигурах слева </a:t>
            </a: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/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Назови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какие значки должны быть в пустых фигурах справа.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0BF15A-A436-E1FA-1172-311AF4FDE5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7150" y="1961238"/>
            <a:ext cx="5029200" cy="3422755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DB3AE9-25C2-8CC0-E649-AEF2571BFA3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64119" y="1961238"/>
            <a:ext cx="5072937" cy="3422755"/>
          </a:xfrm>
          <a:prstGeom prst="rect">
            <a:avLst/>
          </a:prstGeom>
          <a:ln w="38100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5538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4E33D">
            <a:alpha val="62745"/>
          </a:srgb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8D5FFD-508C-ED5A-BFBB-678A55193E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8">
            <a:extLst>
              <a:ext uri="{FF2B5EF4-FFF2-40B4-BE49-F238E27FC236}">
                <a16:creationId xmlns:a16="http://schemas.microsoft.com/office/drawing/2014/main" id="{808AAA1F-ABF5-EB02-D338-0748C5A02547}"/>
              </a:ext>
            </a:extLst>
          </p:cNvPr>
          <p:cNvSpPr txBox="1">
            <a:spLocks/>
          </p:cNvSpPr>
          <p:nvPr/>
        </p:nvSpPr>
        <p:spPr>
          <a:xfrm>
            <a:off x="317150" y="316523"/>
            <a:ext cx="1763696" cy="334108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Задание №6</a:t>
            </a:r>
          </a:p>
        </p:txBody>
      </p:sp>
      <p:sp>
        <p:nvSpPr>
          <p:cNvPr id="14" name="Заголовок 8">
            <a:extLst>
              <a:ext uri="{FF2B5EF4-FFF2-40B4-BE49-F238E27FC236}">
                <a16:creationId xmlns:a16="http://schemas.microsoft.com/office/drawing/2014/main" id="{997E9510-3FAE-EF5F-8204-ACC1E38B6747}"/>
              </a:ext>
            </a:extLst>
          </p:cNvPr>
          <p:cNvSpPr txBox="1">
            <a:spLocks/>
          </p:cNvSpPr>
          <p:nvPr/>
        </p:nvSpPr>
        <p:spPr>
          <a:xfrm>
            <a:off x="3006969" y="505835"/>
            <a:ext cx="6491258" cy="721801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2000" b="1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Запомни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картинок.</a:t>
            </a:r>
          </a:p>
          <a:p>
            <a:pPr algn="l">
              <a:lnSpc>
                <a:spcPct val="100000"/>
              </a:lnSpc>
            </a:pPr>
            <a:r>
              <a:rPr lang="ru-RU" sz="2000" b="1" dirty="0" smtClean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Попробуй </a:t>
            </a:r>
            <a:r>
              <a:rPr lang="ru-RU" sz="2000" b="1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назвать их, только не подглядывай!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7822BD1-3B97-4AB4-0D17-8D2CF358F1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88" t="953" r="598"/>
          <a:stretch>
            <a:fillRect/>
          </a:stretch>
        </p:blipFill>
        <p:spPr>
          <a:xfrm>
            <a:off x="1119554" y="1740876"/>
            <a:ext cx="9714950" cy="4530969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4932292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174</Words>
  <Application>Microsoft Office PowerPoint</Application>
  <PresentationFormat>Широкоэкранный</PresentationFormat>
  <Paragraphs>30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Тема Office</vt:lpstr>
      <vt:lpstr>Для учащихся по дополнительной общеразвивающей программе «Растём, развиваемся, учимся» Модуль «Логика»  Возраст детей 4 - 4,5 года Педагог дополнительного образования Щедрина Елена Анатольевна</vt:lpstr>
      <vt:lpstr>Уважаемые родители! Предлагаю несложные упражнения, задача которых тренировка зрительной памяти и внимания детей.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Для учащихся по дополнительной общеразвивающей программе «Растём, развиваемся, учимся» Модуль «Логика»  Возраст детей 4 - 4,5 года Педагог дополнительного образования Щедрина Елена Анатольевна</dc:title>
  <dc:creator>Алексей</dc:creator>
  <cp:lastModifiedBy>Евгений</cp:lastModifiedBy>
  <cp:revision>36</cp:revision>
  <dcterms:created xsi:type="dcterms:W3CDTF">2024-09-14T00:43:33Z</dcterms:created>
  <dcterms:modified xsi:type="dcterms:W3CDTF">2026-01-20T00:58:26Z</dcterms:modified>
</cp:coreProperties>
</file>