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4" r:id="rId4"/>
    <p:sldId id="256" r:id="rId5"/>
    <p:sldId id="267" r:id="rId6"/>
    <p:sldId id="266" r:id="rId7"/>
    <p:sldId id="261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461" autoAdjust="0"/>
  </p:normalViewPr>
  <p:slideViewPr>
    <p:cSldViewPr snapToGrid="0">
      <p:cViewPr varScale="1">
        <p:scale>
          <a:sx n="115" d="100"/>
          <a:sy n="115" d="100"/>
        </p:scale>
        <p:origin x="3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069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65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895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22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672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518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980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677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665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642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046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77166-671F-4374-93EB-359F86A09C3E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117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1660" y="314531"/>
            <a:ext cx="10515600" cy="707614"/>
          </a:xfrm>
        </p:spPr>
        <p:txBody>
          <a:bodyPr>
            <a:norm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</a:t>
            </a:r>
            <a:b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824784" y="1201994"/>
            <a:ext cx="10969353" cy="707615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«Прыжки»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3310978" y="5984061"/>
            <a:ext cx="5183188" cy="464037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1400" b="0" dirty="0"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1400" b="0" dirty="0">
                <a:latin typeface="Arial" panose="020B0604020202020204" pitchFamily="34" charset="0"/>
                <a:cs typeface="Arial" panose="020B0604020202020204" pitchFamily="34" charset="0"/>
              </a:rPr>
              <a:t>2026 г.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4"/>
          </p:nvPr>
        </p:nvSpPr>
        <p:spPr>
          <a:xfrm>
            <a:off x="5830784" y="3077737"/>
            <a:ext cx="5524604" cy="1870655"/>
          </a:xfrm>
        </p:spPr>
        <p:txBody>
          <a:bodyPr>
            <a:normAutofit lnSpcReduction="10000"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Для учащихся 1 года обучения по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дополнительной общеразвивающей программе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«Фитнес для детей»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Возраст учащихся – 5-7 лет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Прокопьева Марина Александровн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3012" y="2027137"/>
            <a:ext cx="5755931" cy="3839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432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Уважаемые родители!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61372" y="1748205"/>
            <a:ext cx="7483033" cy="364519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Предлагаю вам вместе с детьми познакомиться с темой «Прыжки».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При правильных нагрузках прыжки: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укрепляют кости и развивают мышцы,</a:t>
            </a:r>
            <a:r>
              <a:rPr lang="ru-RU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улучшают координацию и ловкость,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укрепляют сердце и повышают выносливость.</a:t>
            </a:r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39387" y="1267440"/>
            <a:ext cx="2928395" cy="460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252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0"/>
            <a:ext cx="10515600" cy="132556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Подготовка к прыжкам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50423" y="1139375"/>
            <a:ext cx="10779577" cy="5475889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Напольное покрытие, где ребёнок будет прыгать, не должно скользить.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Одежда и обувь удобная и спортивная.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Отойти от острых углов мебели и убрать всё то, что ребёнок может задеть руками во время прыжков.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Предварительно можно сделать гимнастику для стоп.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Во время приземления ноги чуть согнуты в коленях, касаются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сначала подушечки стопы, потом пятка. Ноги работают как пружинки.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Следить, чтобы нагрузка была посильная, не должно быть отдышки.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406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37919"/>
            <a:ext cx="10515600" cy="903889"/>
          </a:xfrm>
        </p:spPr>
        <p:txBody>
          <a:bodyPr>
            <a:noAutofit/>
          </a:bodyPr>
          <a:lstStyle/>
          <a:p>
            <a:pPr algn="just"/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Прыжки на месте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555585" y="1761879"/>
            <a:ext cx="8079129" cy="3606246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Ноги вместе, руки на пояс, спина прямая. Прыгаем на месте и учимся приземляться правильно, сразу на обе ноги.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Прыгаем на месте, чередуя положение ног: ноги вместе, ноги в стороны.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Прыгаем на месте чередуя положение ног: ноги скрестно, ноги в стороны. Не забывать менять переднюю ногу, когда ноги скрестно.</a:t>
            </a:r>
          </a:p>
          <a:p>
            <a:pPr>
              <a:lnSpc>
                <a:spcPct val="100000"/>
              </a:lnSpc>
            </a:pP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34714" y="1655180"/>
            <a:ext cx="2870521" cy="3819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000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13914"/>
            <a:ext cx="10515600" cy="924911"/>
          </a:xfrm>
        </p:spPr>
        <p:txBody>
          <a:bodyPr/>
          <a:lstStyle/>
          <a:p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Прыжки на одной ноге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682159"/>
            <a:ext cx="7298803" cy="3846254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Руки на пояс, спина прямая, одну ногу приподнять. Прыгаем на месте и учимся приземляться правильно. Повторить на другой ноге.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Перепрыгивать с ноги на ногу. По команде взрослого: «Стоп», замереть на одной ноге.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Прыгаем вперёд на одной ноге, потом на другой.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26370" y="1082566"/>
            <a:ext cx="3379808" cy="4633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159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199" y="373164"/>
            <a:ext cx="10515600" cy="1325563"/>
          </a:xfrm>
        </p:spPr>
        <p:txBody>
          <a:bodyPr/>
          <a:lstStyle/>
          <a:p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Прыжки на двух ногах с перемещением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838199" y="2107898"/>
            <a:ext cx="6500149" cy="264220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Прыгаем на двух ногах лицом вперёд.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Прыгаем на двух ногах спиной назад.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Прыгаем скрестно лицом вперёд.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Прыгаем скрестно спиной назад. </a:t>
            </a:r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951807" y="1289405"/>
            <a:ext cx="3669175" cy="4937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853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38200" y="372278"/>
            <a:ext cx="10515600" cy="851336"/>
          </a:xfrm>
        </p:spPr>
        <p:txBody>
          <a:bodyPr/>
          <a:lstStyle/>
          <a:p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Варианты усложнения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838200" y="1538469"/>
            <a:ext cx="10515600" cy="494725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Использовать только в том случае, если предыдущие упражнения даются ребёнку легко.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Прыгать на месте с закрытыми глазами.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Перепрыгивать через небольшие предметы на одной или двух ногах.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Положить на пол верёвку или скакалку. Встать с одного конца и перепрыгивать её смещаясь вперёд. Можно выполнять на двух ногах вместе, на двух ногах чередуя положение ног: в стороны- скрестно. Повторить спиной вперёд.</a:t>
            </a:r>
          </a:p>
        </p:txBody>
      </p:sp>
    </p:spTree>
    <p:extLst>
      <p:ext uri="{BB962C8B-B14F-4D97-AF65-F5344CB8AC3E}">
        <p14:creationId xmlns:p14="http://schemas.microsoft.com/office/powerpoint/2010/main" val="2825196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4906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Ответь на вопросы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199" y="1514594"/>
            <a:ext cx="7009435" cy="3744103"/>
          </a:xfrm>
        </p:spPr>
        <p:txBody>
          <a:bodyPr>
            <a:noAutofit/>
          </a:bodyPr>
          <a:lstStyle/>
          <a:p>
            <a:pPr marL="514350" indent="-5143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Какие прыжки тебе понравились больше всего?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Расскажи, как правильно приземляться.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Попробуй придумать своё задание с прыжками.</a:t>
            </a:r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55975" y="1040032"/>
            <a:ext cx="1508276" cy="324360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5877510-0B60-43A5-9FDD-5A28C57129EA}"/>
              </a:ext>
            </a:extLst>
          </p:cNvPr>
          <p:cNvSpPr txBox="1"/>
          <p:nvPr/>
        </p:nvSpPr>
        <p:spPr>
          <a:xfrm>
            <a:off x="2376549" y="4624778"/>
            <a:ext cx="6607628" cy="1008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На следующих занятиях с детьми мы будем выполнять эти упражнения. </a:t>
            </a:r>
          </a:p>
        </p:txBody>
      </p:sp>
    </p:spTree>
    <p:extLst>
      <p:ext uri="{BB962C8B-B14F-4D97-AF65-F5344CB8AC3E}">
        <p14:creationId xmlns:p14="http://schemas.microsoft.com/office/powerpoint/2010/main" val="42448668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1289</TotalTime>
  <Words>414</Words>
  <Application>Microsoft Office PowerPoint</Application>
  <PresentationFormat>Широкоэкранный</PresentationFormat>
  <Paragraphs>47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Муниципальное бюджетное учреждение дополнительного образования «Центр внешкольной работы»</vt:lpstr>
      <vt:lpstr>Уважаемые родители!</vt:lpstr>
      <vt:lpstr>Подготовка к прыжкам</vt:lpstr>
      <vt:lpstr>Прыжки на месте</vt:lpstr>
      <vt:lpstr>Прыжки на одной ноге</vt:lpstr>
      <vt:lpstr>Прыжки на двух ногах с перемещением</vt:lpstr>
      <vt:lpstr>Варианты усложнения</vt:lpstr>
      <vt:lpstr>Ответь на вопросы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учреждение дополнительного образования «Центр внешкольной работы»</dc:title>
  <dc:creator>Пользователь</dc:creator>
  <cp:lastModifiedBy>Евгений</cp:lastModifiedBy>
  <cp:revision>118</cp:revision>
  <dcterms:created xsi:type="dcterms:W3CDTF">2025-03-24T10:56:36Z</dcterms:created>
  <dcterms:modified xsi:type="dcterms:W3CDTF">2026-01-20T00:59:01Z</dcterms:modified>
</cp:coreProperties>
</file>