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6" r:id="rId3"/>
    <p:sldId id="259" r:id="rId4"/>
    <p:sldId id="264" r:id="rId5"/>
    <p:sldId id="265" r:id="rId6"/>
    <p:sldId id="263" r:id="rId7"/>
    <p:sldId id="260" r:id="rId8"/>
    <p:sldId id="268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53725B1-6F3A-4094-A959-65EA07CC98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743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39AB2-39C3-4926-95E0-DD4E5C6B5D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192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00887-9AAA-4F5C-A9A4-ED95785CC6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410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F7E4E-1108-40AF-A0DD-DD35E00307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161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21C480-7D6A-40CB-9501-40A9E7BAF8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40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5440C3-CB3A-4D0E-A4D0-FC92F662B7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194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0DA90-EF89-4631-9590-305507D369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5733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E947BC-6965-4064-B18D-B34CDAE6BC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00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28518-A5F3-4A3E-BC8A-7727894BC2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492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213460-2BF7-4C23-8D6D-231DC75200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158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F1BF42-C3AE-423B-9A5C-4F28BC5C40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792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anose="030F0702030302020204" pitchFamily="66" charset="0"/>
              </a:defRPr>
            </a:lvl1pPr>
          </a:lstStyle>
          <a:p>
            <a:fld id="{9AABCA08-F47A-4C83-A01F-A0E9654231B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73025"/>
            <a:ext cx="8785225" cy="908050"/>
          </a:xfrm>
        </p:spPr>
        <p:txBody>
          <a:bodyPr anchor="ctr"/>
          <a:lstStyle/>
          <a:p>
            <a:pPr eaLnBrk="1" hangingPunct="1"/>
            <a: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smtClean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59113" y="1397000"/>
            <a:ext cx="5616575" cy="18161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по изобразительному творчеству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36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«Аппликация «Клоун»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36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800" i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ru-RU" altLang="ru-RU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Копия Копия 1810202169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763" y="1628775"/>
            <a:ext cx="2681287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5"/>
          <p:cNvSpPr txBox="1">
            <a:spLocks noChangeArrowheads="1"/>
          </p:cNvSpPr>
          <p:nvPr/>
        </p:nvSpPr>
        <p:spPr bwMode="auto">
          <a:xfrm>
            <a:off x="2286000" y="5802313"/>
            <a:ext cx="45720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3924300" y="3479800"/>
            <a:ext cx="4572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i="1">
                <a:solidFill>
                  <a:srgbClr val="000000"/>
                </a:solidFill>
                <a:cs typeface="Arial" panose="020B0604020202020204" pitchFamily="34" charset="0"/>
              </a:rPr>
              <a:t>Для учащихся 1 года обучения</a:t>
            </a:r>
          </a:p>
          <a:p>
            <a:pPr algn="r" eaLnBrk="1" hangingPunct="1"/>
            <a:r>
              <a:rPr lang="ru-RU" altLang="ru-RU" i="1">
                <a:solidFill>
                  <a:srgbClr val="000000"/>
                </a:solidFill>
                <a:cs typeface="Arial" panose="020B0604020202020204" pitchFamily="34" charset="0"/>
              </a:rPr>
              <a:t>по дополнительной общеразвивающей программе «Радость творчества»</a:t>
            </a:r>
          </a:p>
          <a:p>
            <a:pPr algn="r" eaLnBrk="1" hangingPunct="1"/>
            <a:r>
              <a:rPr lang="ru-RU" altLang="ru-RU" i="1">
                <a:solidFill>
                  <a:srgbClr val="000000"/>
                </a:solidFill>
                <a:cs typeface="Arial" panose="020B0604020202020204" pitchFamily="34" charset="0"/>
              </a:rPr>
              <a:t>Возраст 5-6 лет</a:t>
            </a:r>
          </a:p>
          <a:p>
            <a:pPr algn="r" eaLnBrk="1" hangingPunct="1"/>
            <a:r>
              <a:rPr lang="ru-RU" altLang="ru-RU" i="1">
                <a:solidFill>
                  <a:srgbClr val="000000"/>
                </a:solidFill>
                <a:cs typeface="Arial" panose="020B0604020202020204" pitchFamily="34" charset="0"/>
              </a:rPr>
              <a:t>Педагог дополнительного образования Федорова Татьяна Гавриловна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20713"/>
            <a:ext cx="8278813" cy="555625"/>
          </a:xfrm>
        </p:spPr>
        <p:txBody>
          <a:bodyPr/>
          <a:lstStyle/>
          <a:p>
            <a:pPr algn="l" eaLnBrk="1" hangingPunct="1"/>
            <a:r>
              <a:rPr lang="ru-RU" altLang="ru-RU" sz="3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Дорогие мои учащиеся и родители!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Мы изучили основные формы предметов: «круг», «квадрат», «треугольник».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Научились составлять простейшие орнаменты из геометрических фигур.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Треугольники, круги и квадраты в сочетании могут образовывать любые фигуры. 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400" smtClean="0">
                <a:latin typeface="Arial" panose="020B0604020202020204" pitchFamily="34" charset="0"/>
                <a:cs typeface="Arial" panose="020B0604020202020204" pitchFamily="34" charset="0"/>
              </a:rPr>
              <a:t>Попробуем из них составить фигуру клоуна.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endParaRPr lang="ru-RU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endParaRPr lang="ru-RU" altLang="ru-RU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600075"/>
            <a:ext cx="6870700" cy="771525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работы  понадобятся: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белый лист бумаги А-4;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белый лист картона А-5;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разная цветная бумага А-5;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клей-карандаш;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простой карандаш;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   - фломастеры.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49275"/>
            <a:ext cx="7858125" cy="1885950"/>
          </a:xfrm>
        </p:spPr>
        <p:txBody>
          <a:bodyPr/>
          <a:lstStyle/>
          <a:p>
            <a:pPr algn="l" eaLnBrk="1" hangingPunct="1"/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Помогите ребёнку:</a:t>
            </a:r>
            <a:b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нарисуйте на картоне геометрические фигурки(4-5 см), вырежьте их, чтобы они были ровные!</a:t>
            </a:r>
          </a:p>
        </p:txBody>
      </p:sp>
      <p:pic>
        <p:nvPicPr>
          <p:cNvPr id="6147" name="Picture 3" descr="Копия (3) 1 (2)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66813" y="3481388"/>
            <a:ext cx="7356475" cy="21796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685800" y="333375"/>
            <a:ext cx="7305675" cy="71438"/>
          </a:xfrm>
        </p:spPr>
        <p:txBody>
          <a:bodyPr/>
          <a:lstStyle/>
          <a:p>
            <a:pPr algn="l" eaLnBrk="1" hangingPunct="1"/>
            <a:endParaRPr lang="ru-RU" altLang="ru-RU" sz="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81075"/>
            <a:ext cx="7696200" cy="36576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 Попросите ребёнка обвести на белом листе с помощью карандаша 5-6 раз каждую фигуру.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 Предложите составить эскиз фигуры клоуна из этих геометрических фигур.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 Обведите фигуры на цветной бумаге по желанию ребёнка.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Пусть ребёнок вырежет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46038"/>
          </a:xfrm>
        </p:spPr>
        <p:txBody>
          <a:bodyPr/>
          <a:lstStyle/>
          <a:p>
            <a:pPr eaLnBrk="1" hangingPunct="1"/>
            <a:endParaRPr lang="ru-RU" altLang="ru-RU" sz="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7696200" cy="36576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Если нужна фигура поменьше, то нарисуйте линию обрезки и ребёнок обрежет по линии.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На лист цветной бумаги приклеивайте сначала туловище, затем голову, волосы, колпак, руки.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Дорисовываем лицо карандашом или фломастерами.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333375"/>
            <a:ext cx="6870700" cy="1371600"/>
          </a:xfrm>
        </p:spPr>
        <p:txBody>
          <a:bodyPr/>
          <a:lstStyle/>
          <a:p>
            <a:pPr algn="l" eaLnBrk="1" hangingPunct="1"/>
            <a:r>
              <a:rPr lang="ru-RU" altLang="ru-RU" sz="2800" smtClean="0">
                <a:latin typeface="Arial" panose="020B0604020202020204" pitchFamily="34" charset="0"/>
                <a:cs typeface="Arial" panose="020B0604020202020204" pitchFamily="34" charset="0"/>
              </a:rPr>
              <a:t>У каждого из вас из одинакового набора геометрических фигур  получатся разные клоуны!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9220" name="Picture 4" descr="Копия 1810202169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2463" y="1885950"/>
            <a:ext cx="791527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6275" y="549275"/>
            <a:ext cx="6870700" cy="576263"/>
          </a:xfrm>
        </p:spPr>
        <p:txBody>
          <a:bodyPr/>
          <a:lstStyle/>
          <a:p>
            <a:pPr eaLnBrk="1" hangingPunct="1"/>
            <a:endParaRPr lang="ru-RU" altLang="ru-RU" sz="80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275" y="1484313"/>
            <a:ext cx="8216900" cy="27368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ru-RU" altLang="ru-RU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3600" smtClean="0">
                <a:latin typeface="Arial" panose="020B0604020202020204" pitchFamily="34" charset="0"/>
                <a:cs typeface="Arial" panose="020B0604020202020204" pitchFamily="34" charset="0"/>
              </a:rPr>
              <a:t>Жду ваших клоунов  на следующих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3600" smtClean="0">
                <a:latin typeface="Arial" panose="020B0604020202020204" pitchFamily="34" charset="0"/>
                <a:cs typeface="Arial" panose="020B0604020202020204" pitchFamily="34" charset="0"/>
              </a:rPr>
              <a:t>наших занятиях!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3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3600" smtClean="0">
                <a:latin typeface="Arial" panose="020B0604020202020204" pitchFamily="34" charset="0"/>
                <a:cs typeface="Arial" panose="020B0604020202020204" pitchFamily="34" charset="0"/>
              </a:rPr>
              <a:t>Удачи Вам!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238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Comic Sans MS</vt:lpstr>
      <vt:lpstr>Calibri</vt:lpstr>
      <vt:lpstr>Пастель</vt:lpstr>
      <vt:lpstr>Муниципальное бюджетное учреждение дополнительного образования  «Центр внешкольной работы»</vt:lpstr>
      <vt:lpstr>Дорогие мои учащиеся и родители!</vt:lpstr>
      <vt:lpstr>Для работы  понадобятся:</vt:lpstr>
      <vt:lpstr>Помогите ребёнку: нарисуйте на картоне геометрические фигурки(4-5 см), вырежьте их, чтобы они были ровные!</vt:lpstr>
      <vt:lpstr>Презентация PowerPoint</vt:lpstr>
      <vt:lpstr>Презентация PowerPoint</vt:lpstr>
      <vt:lpstr>У каждого из вас из одинакового набора геометрических фигур  получатся разные клоуны!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5</cp:revision>
  <dcterms:created xsi:type="dcterms:W3CDTF">2026-01-20T00:46:06Z</dcterms:created>
  <dcterms:modified xsi:type="dcterms:W3CDTF">2026-01-21T00:28:20Z</dcterms:modified>
</cp:coreProperties>
</file>