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4" r:id="rId4"/>
    <p:sldId id="265" r:id="rId5"/>
    <p:sldId id="258" r:id="rId6"/>
    <p:sldId id="262" r:id="rId7"/>
    <p:sldId id="259" r:id="rId8"/>
    <p:sldId id="267" r:id="rId9"/>
    <p:sldId id="266" r:id="rId10"/>
    <p:sldId id="268" r:id="rId11"/>
    <p:sldId id="269" r:id="rId12"/>
    <p:sldId id="271" r:id="rId13"/>
    <p:sldId id="270" r:id="rId14"/>
    <p:sldId id="263" r:id="rId15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336699"/>
    <a:srgbClr val="6666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00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326BAFAC-ED14-4D02-88D1-725FAB5C22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5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AA3346DF-9BC0-4E28-9F85-24DA655767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99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C624F2-6D1F-42F7-A352-D78A99BDAF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6C2F7-FE7B-4A27-88F6-DB4DBAED81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0F86F-045E-42DB-8A46-8F31FB4DF9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EC90A-2184-48A7-980B-02A5EAE0E7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8D7BF-91A6-4986-8D4E-8D3D53FF0C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42BE6-C9B5-4D79-BDB5-9FB042DCB5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7D33C-8E22-44E5-9C30-7699A520B7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2322C-41B6-44AB-9E60-AA52333115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894F0-302F-46F7-9E84-772FA8B2AC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6F821-4FC6-4CF2-AA1B-E3F99A5193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C854E-3198-41A7-BB9B-288352B83B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6CCA96E4-29AB-4CF6-9BCC-9327B3098AE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46362" y="1349175"/>
            <a:ext cx="5832648" cy="903983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Бронекатер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09480" y="740710"/>
            <a:ext cx="4509492" cy="432048"/>
          </a:xfrm>
        </p:spPr>
        <p:txBody>
          <a:bodyPr/>
          <a:lstStyle/>
          <a:p>
            <a:r>
              <a:rPr lang="ru-RU" b="1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«Твои первые модели»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4FC0F-9BD5-4C94-A9A4-673C7098FEA4}"/>
              </a:ext>
            </a:extLst>
          </p:cNvPr>
          <p:cNvSpPr txBox="1"/>
          <p:nvPr/>
        </p:nvSpPr>
        <p:spPr>
          <a:xfrm>
            <a:off x="5374034" y="3953393"/>
            <a:ext cx="35958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 </a:t>
            </a:r>
            <a:r>
              <a:rPr lang="ru-RU" sz="1600" b="1" i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года обучения</a:t>
            </a:r>
            <a:endParaRPr lang="ru-RU" sz="1600" b="1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«Судомоделизм – техническое творчество и спорт»</a:t>
            </a:r>
          </a:p>
          <a:p>
            <a:pPr algn="r"/>
            <a:endParaRPr lang="ru-RU" sz="1600" i="1" dirty="0" smtClean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i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</a:t>
            </a:r>
            <a:r>
              <a:rPr lang="ru-RU" sz="1600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Овчинников Р.В.</a:t>
            </a:r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D630C-0861-4045-A081-ED7785160B77}"/>
              </a:ext>
            </a:extLst>
          </p:cNvPr>
          <p:cNvSpPr txBox="1"/>
          <p:nvPr/>
        </p:nvSpPr>
        <p:spPr>
          <a:xfrm>
            <a:off x="3161147" y="256516"/>
            <a:ext cx="34030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МБУДО «Центр внешкольной работы»</a:t>
            </a:r>
            <a:endParaRPr lang="ru-RU" sz="14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6380003"/>
            <a:ext cx="725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  <a:endParaRPr lang="ru-RU" sz="1400" b="0" dirty="0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429575"/>
            <a:ext cx="4973863" cy="345113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403648" y="6292838"/>
            <a:ext cx="2905458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Бронекатера на ходу</a:t>
            </a:r>
            <a:endParaRPr lang="ru-RU" sz="20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5940152" y="1097106"/>
            <a:ext cx="3046634" cy="163689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2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Скорость, </a:t>
            </a:r>
            <a:br>
              <a:rPr lang="ru-RU" sz="22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которую развивали бронекатера, достигала 22 узлов – это около 40 км/ч.</a:t>
            </a:r>
            <a:endParaRPr lang="ru-RU" sz="22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886" y="3573016"/>
            <a:ext cx="6753966" cy="271284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91918"/>
            <a:ext cx="5511017" cy="304726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968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585" y="5999929"/>
            <a:ext cx="8157703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Бронекатер проекта 1124 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(большой) выполняет боевую задачу</a:t>
            </a:r>
            <a:endParaRPr lang="ru-RU" sz="20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31805" y="623496"/>
            <a:ext cx="8352928" cy="1080120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2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Бронекатер проекта 1124 (большой) 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один из наиболее массовых типов речных бронекатеров 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Военно-Морского флота, построенных в СССР.</a:t>
            </a:r>
            <a:endParaRPr lang="ru-RU" sz="22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1736008"/>
            <a:ext cx="7128792" cy="423152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21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123727" y="5850356"/>
            <a:ext cx="6390163" cy="674987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«БК 92» (малый речной бронекатер проекта 1125)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один из кораблей-памятников</a:t>
            </a:r>
            <a:endParaRPr lang="ru-RU" sz="16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352928" cy="136815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1955 — 1958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годам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 имеющиеся речные военные флотилии были расформированы, их корабли и катера пошли на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слом.</a:t>
            </a:r>
            <a:b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некоторые бронекатера стали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кораблями-памятниками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навечно застыли на пьедесталах.</a:t>
            </a:r>
            <a:endParaRPr lang="ru-RU" sz="20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163" y="1929367"/>
            <a:ext cx="7567578" cy="389099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7270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76056" y="6108983"/>
            <a:ext cx="3653858" cy="386956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бронекатера</a:t>
            </a:r>
            <a:endParaRPr lang="ru-RU" sz="20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5724128" y="357739"/>
            <a:ext cx="3096344" cy="271122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2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наши дни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современные бронекатера несут службу и в Военно-Морском флоте России, и в охране морских границ нашей страны.</a:t>
            </a:r>
            <a:endParaRPr lang="ru-RU" sz="22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52" y="3355302"/>
            <a:ext cx="8317034" cy="273630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52" y="357739"/>
            <a:ext cx="5173951" cy="279393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292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18" y="404664"/>
            <a:ext cx="7760740" cy="8201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Подобную модель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бронекатера</a:t>
            </a:r>
            <a:r>
              <a:rPr lang="ru-RU" sz="22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мы </a:t>
            </a:r>
            <a:r>
              <a:rPr lang="ru-RU" sz="2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изготовим в нашей лаборатории объединения </a:t>
            </a:r>
            <a:r>
              <a:rPr lang="ru-RU" sz="22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Девятый вал»…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5247923"/>
            <a:ext cx="5616624" cy="50405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600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 </a:t>
            </a:r>
            <a:r>
              <a:rPr lang="ru-RU" sz="2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нарисуйте бронекатер.</a:t>
            </a:r>
            <a:endParaRPr lang="ru-RU" sz="2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63A3C-D241-4AF3-A045-E2E57A47EF56}"/>
              </a:ext>
            </a:extLst>
          </p:cNvPr>
          <p:cNvSpPr txBox="1"/>
          <p:nvPr/>
        </p:nvSpPr>
        <p:spPr>
          <a:xfrm>
            <a:off x="447665" y="5731698"/>
            <a:ext cx="82486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Терпение и Труд всё перетрут!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торопиться не надо…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18" y="1480185"/>
            <a:ext cx="7424961" cy="373475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352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3374711" y="6151249"/>
            <a:ext cx="5040560" cy="482488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Бронекатер проекта 1124 с башнями танка Т-34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992616" cy="179599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Бронекатер 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это небольшой, 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бронированный 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военный 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корабль для ведения боевых действий на реках и озёрах. Основным вооружением бронекатеров были </a:t>
            </a:r>
            <a:r>
              <a:rPr lang="ru-RU" sz="22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танковые башни с орудиями и пулемёты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Бронекатера называли </a:t>
            </a:r>
            <a:r>
              <a:rPr lang="ru-RU" sz="22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«речными танками»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66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78" y="2272671"/>
            <a:ext cx="7340811" cy="387857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2339752" y="6104294"/>
            <a:ext cx="5723438" cy="482488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Бронекатер проекта 1125 с десантом морской пехоты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611560" y="548680"/>
            <a:ext cx="7992616" cy="1422195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Бронекатера 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предназначались для огневой 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войск, 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борьбы с переправами противника, разведки, конвоирования десанта, патрулирования и боёв с катерами противника. </a:t>
            </a:r>
            <a:endParaRPr lang="ru-RU" sz="2200" dirty="0">
              <a:solidFill>
                <a:srgbClr val="66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987" y="2037233"/>
            <a:ext cx="6439762" cy="400070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802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4499992" y="5875588"/>
            <a:ext cx="4464496" cy="482488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Бронекатер проекта 1125 в бою, 1945 год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611560" y="548680"/>
            <a:ext cx="8208912" cy="1440160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Маневренность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бронекатеров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была превосходной, а минимально возможная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осадка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позволяла 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 свободно 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ходить по 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мелководью и выполнять различные боевые задачи.</a:t>
            </a:r>
            <a:endParaRPr lang="ru-RU" sz="2200" dirty="0">
              <a:solidFill>
                <a:srgbClr val="66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08" y="2062606"/>
            <a:ext cx="8303764" cy="381433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61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24069" y="872068"/>
            <a:ext cx="8396403" cy="255342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Ещё </a:t>
            </a:r>
            <a:r>
              <a:rPr lang="ru-RU" sz="1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1925 году</a:t>
            </a:r>
            <a: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советские моряки заинтересовались речными бронированными </a:t>
            </a:r>
            <a:r>
              <a:rPr lang="ru-RU" sz="18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катерами.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Речные военные корабли играли огромное </a:t>
            </a:r>
            <a: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 </a:t>
            </a:r>
            <a:r>
              <a:rPr lang="ru-RU" sz="18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защите наших </a:t>
            </a:r>
            <a:r>
              <a:rPr lang="ru-RU" sz="18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 </a:t>
            </a:r>
            <a: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дальневосточной реке Амур, </a:t>
            </a:r>
            <a: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СССР граничил </a:t>
            </a:r>
            <a:r>
              <a:rPr lang="ru-RU" sz="18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Китаем и постепенно оккупирующей его </a:t>
            </a:r>
            <a:r>
              <a:rPr lang="ru-RU" sz="18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Японией.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Корабли </a:t>
            </a:r>
            <a: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царской постройки уже </a:t>
            </a:r>
            <a:r>
              <a:rPr lang="ru-RU" sz="18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устарели.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Советскому </a:t>
            </a:r>
            <a:r>
              <a:rPr lang="ru-RU" sz="1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речному флоту </a:t>
            </a:r>
            <a: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нужны были новые </a:t>
            </a:r>
            <a:r>
              <a:rPr lang="ru-RU" sz="18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боевые корабли.</a:t>
            </a:r>
            <a:endParaRPr lang="ru-RU" sz="1800" b="1" dirty="0" smtClean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24069" y="295145"/>
            <a:ext cx="4032448" cy="470913"/>
          </a:xfrm>
        </p:spPr>
        <p:txBody>
          <a:bodyPr/>
          <a:lstStyle/>
          <a:p>
            <a:r>
              <a:rPr lang="ru-RU" sz="27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Немного истории…</a:t>
            </a:r>
            <a:endParaRPr lang="ru-RU" sz="27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72" y="3140968"/>
            <a:ext cx="5118390" cy="301933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459" y="3173594"/>
            <a:ext cx="3382710" cy="323860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78959" y="6171634"/>
            <a:ext cx="2443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1" kern="0" dirty="0" smtClean="0">
                <a:solidFill>
                  <a:srgbClr val="00336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Бронекатера </a:t>
            </a:r>
            <a:r>
              <a:rPr lang="ru-RU" sz="1600" b="0" i="1" kern="0" dirty="0">
                <a:solidFill>
                  <a:srgbClr val="00336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Амуре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144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rot="10800000" flipV="1">
            <a:off x="347190" y="6093296"/>
            <a:ext cx="8257257" cy="40164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(проект 1124) и малый (проект 1125) бронекатера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383065" y="332656"/>
            <a:ext cx="8496944" cy="170080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Бронекатера 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строились на нескольких заводах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200" dirty="0" err="1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Зеленодольский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завод «Красный 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металлист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Киевский завод «Ленинская кузница», Сталинградский 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 «Красноармейская верфь», Ижорский завод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Астраханский 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завод, 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Красноармейский 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завод.</a:t>
            </a:r>
            <a:endParaRPr lang="ru-RU" sz="22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90" y="2211036"/>
            <a:ext cx="7872146" cy="38822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907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203847" y="6144614"/>
            <a:ext cx="5601613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бронирования речного бронекатера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261235" y="548680"/>
            <a:ext cx="8352928" cy="151216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2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Важнейшие элементы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бронекатере (двигатели, машинное отделение, топливные баки, боезапас, ходовая рубка), для улучшения </a:t>
            </a:r>
            <a:r>
              <a:rPr lang="ru-RU" sz="22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живучести корабля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были </a:t>
            </a:r>
            <a:r>
              <a:rPr lang="ru-RU" sz="22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защищены бронёй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03" y="2276872"/>
            <a:ext cx="8531785" cy="386774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813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411760" y="6121481"/>
            <a:ext cx="4104456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Танковые башни бронекатеров</a:t>
            </a:r>
            <a:endParaRPr lang="ru-RU" sz="16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511966" y="332656"/>
            <a:ext cx="8352928" cy="1584176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вооружения,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реактивных установок «Катюша», различных пушек и пулемётов, на бронекатера устанавливали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башни от танков Т-28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Т-34,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Т-34-85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соответствующими пушками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отсюда и название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«речные танки»).</a:t>
            </a:r>
            <a:b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Пулемёты так же помещали в бронированные башенки.</a:t>
            </a:r>
            <a:endParaRPr lang="ru-RU" sz="20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66" y="2204864"/>
            <a:ext cx="4230722" cy="382446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125" y="2220182"/>
            <a:ext cx="3764667" cy="382527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368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59070" y="6071777"/>
            <a:ext cx="7641805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Бронекатер проекта 1125 (малый) Онежской флотилии</a:t>
            </a:r>
            <a:endParaRPr lang="ru-RU" sz="20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43719" y="220526"/>
            <a:ext cx="8352928" cy="187220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Великой Отечественной войны 1941-1945 </a:t>
            </a:r>
            <a:r>
              <a:rPr lang="ru-RU" sz="2000" b="1" dirty="0" err="1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бронекатера широко применялись на различных реках и озёрах: Онега, Ладога, Чудское озеро, Дунай, Волга, Дон, Днепр, Амударья и др., на Балтике и Каспии, Чёрном и Азовском морях…</a:t>
            </a:r>
            <a:b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«Речные танки»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внесли огромный вклад в победу над фашистской Германией.</a:t>
            </a:r>
            <a:endParaRPr lang="ru-RU" sz="20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078265"/>
            <a:ext cx="7729215" cy="399351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025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анализа причин неудачи проекта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анализа причин неудачи проекта</Template>
  <TotalTime>1840</TotalTime>
  <Words>415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</vt:lpstr>
      <vt:lpstr>Презентация анализа причин неудачи проекта</vt:lpstr>
      <vt:lpstr>Бронекатер</vt:lpstr>
      <vt:lpstr>   Бронекатер — это небольшой, бронированный военный корабль для ведения боевых действий на реках и озёрах. Основным вооружением бронекатеров были танковые башни с орудиями и пулемёты.  Бронекатера называли «речными танками».</vt:lpstr>
      <vt:lpstr>    Бронекатера предназначались для огневой поддержки войск, борьбы с переправами противника, разведки, конвоирования десанта, патрулирования и боёв с катерами противника. </vt:lpstr>
      <vt:lpstr>    Маневренность бронекатеров была превосходной, а минимально возможная осадка позволяла им свободно ходить по мелководью и выполнять различные боевые задачи.</vt:lpstr>
      <vt:lpstr>Немного истории…</vt:lpstr>
      <vt:lpstr>Бронекатера строились на нескольких заводах: Зеленодольский завод «Красный металлист», Киевский завод «Ленинская кузница», Сталинградский завод «Красноармейская верфь», Ижорский завод, Астраханский завод, Красноармейский завод.</vt:lpstr>
      <vt:lpstr>Важнейшие элементы на бронекатере (двигатели, машинное отделение, топливные баки, боезапас, ходовая рубка), для улучшения живучести корабля, были защищены бронёй.</vt:lpstr>
      <vt:lpstr>В качестве вооружения, кроме реактивных установок «Катюша», различных пушек и пулемётов, на бронекатера устанавливали башни от танков Т-28, Т-34, Т-34-85 с соответствующими пушками (отсюда и название – «речные танки»). Пулемёты так же помещали в бронированные башенки.</vt:lpstr>
      <vt:lpstr>В период Великой Отечественной войны 1941-1945 г.г.  бронекатера широко применялись на различных реках и озёрах: Онега, Ладога, Чудское озеро, Дунай, Волга, Дон, Днепр, Амударья и др., на Балтике и Каспии, Чёрном и Азовском морях… «Речные танки» внесли огромный вклад в победу над фашистской Германией.</vt:lpstr>
      <vt:lpstr>Скорость,  которую развивали бронекатера, достигала 22 узлов – это около 40 км/ч.</vt:lpstr>
      <vt:lpstr>Бронекатер проекта 1124 (большой) — один из наиболее массовых типов речных бронекатеров Военно-Морского флота, построенных в СССР.</vt:lpstr>
      <vt:lpstr>К 1955 — 1958 годам все имеющиеся речные военные флотилии были расформированы, их корабли и катера пошли на слом. Но некоторые бронекатера стали кораблями-памятниками и навечно застыли на пьедесталах.</vt:lpstr>
      <vt:lpstr>И в наши дни современные бронекатера несут службу и в Военно-Морском флоте России, и в охране морских границ нашей страны.</vt:lpstr>
      <vt:lpstr>Подобную модель бронекатера мы изготовим в нашей лаборатории объединения «Девятый вал»…</vt:lpstr>
    </vt:vector>
  </TitlesOfParts>
  <Manager/>
  <Company>Средняя школа № 33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[Название проекта] Анализ причин неудачи</dc:title>
  <dc:subject/>
  <dc:creator>Кретшева Н.В.</dc:creator>
  <cp:keywords/>
  <dc:description/>
  <cp:lastModifiedBy>Евгений</cp:lastModifiedBy>
  <cp:revision>156</cp:revision>
  <dcterms:created xsi:type="dcterms:W3CDTF">2008-11-05T12:36:59Z</dcterms:created>
  <dcterms:modified xsi:type="dcterms:W3CDTF">2026-02-09T07:08:08Z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