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70" r:id="rId3"/>
    <p:sldId id="257" r:id="rId4"/>
    <p:sldId id="268" r:id="rId5"/>
    <p:sldId id="258" r:id="rId6"/>
    <p:sldId id="269" r:id="rId7"/>
    <p:sldId id="271" r:id="rId8"/>
    <p:sldId id="272" r:id="rId9"/>
    <p:sldId id="273" r:id="rId10"/>
    <p:sldId id="276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1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B0F0"/>
            </a:gs>
            <a:gs pos="26000">
              <a:srgbClr val="CC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C7263F-8650-434A-BE1A-983980FE5DFD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AD1FB9-22A6-41A5-A006-99F25DAB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16.wdp"/><Relationship Id="rId4" Type="http://schemas.openxmlformats.org/officeDocument/2006/relationships/image" Target="../media/image20.jpeg"/><Relationship Id="rId9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0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3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09CE1F-E328-446E-804D-6D11453E27CF}"/>
              </a:ext>
            </a:extLst>
          </p:cNvPr>
          <p:cNvSpPr/>
          <p:nvPr/>
        </p:nvSpPr>
        <p:spPr>
          <a:xfrm>
            <a:off x="1290320" y="325120"/>
            <a:ext cx="945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5DD567-3C8E-46D2-A1D7-3195B07D2353}"/>
              </a:ext>
            </a:extLst>
          </p:cNvPr>
          <p:cNvSpPr/>
          <p:nvPr/>
        </p:nvSpPr>
        <p:spPr>
          <a:xfrm>
            <a:off x="6019800" y="3190232"/>
            <a:ext cx="5400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учащихся 2-3 года обучения  по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дополнительной общеразвивающей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программе 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Весёлый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самоделкин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Модуль «Умелые ручки»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Возраст 5 –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года</a:t>
            </a:r>
          </a:p>
          <a:p>
            <a:pPr lvl="0" algn="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Попова Алина Семёновна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031818-2993-4CCB-8B4F-C09C4D7A2B55}"/>
              </a:ext>
            </a:extLst>
          </p:cNvPr>
          <p:cNvSpPr/>
          <p:nvPr/>
        </p:nvSpPr>
        <p:spPr>
          <a:xfrm>
            <a:off x="4001636" y="6021292"/>
            <a:ext cx="3885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Петропавловск-Камчатский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4DA6DE-5E2C-449F-8097-DA882DF5376A}"/>
              </a:ext>
            </a:extLst>
          </p:cNvPr>
          <p:cNvSpPr/>
          <p:nvPr/>
        </p:nvSpPr>
        <p:spPr>
          <a:xfrm>
            <a:off x="513288" y="1265573"/>
            <a:ext cx="106680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«Объемная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«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Царевна-лебедь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Elena\Desktop\лебедь\фото 22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52" y="2664794"/>
            <a:ext cx="4486052" cy="320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361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B3AC-9D24-488F-B5C8-C82DE6043649}"/>
              </a:ext>
            </a:extLst>
          </p:cNvPr>
          <p:cNvSpPr txBox="1"/>
          <p:nvPr/>
        </p:nvSpPr>
        <p:spPr>
          <a:xfrm>
            <a:off x="883695" y="782121"/>
            <a:ext cx="630386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Для изготовления короны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возьмите фольгированный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картон золотого оттенка, 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силуэт короны, а затем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вырежьте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его.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Приклейте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корону на голову лебедя.</a:t>
            </a:r>
          </a:p>
          <a:p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Возьмите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чёрный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фломастер и  нарисуйте глаз.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Фломастером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красного цвета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клюв лебедю.</a:t>
            </a:r>
          </a:p>
          <a:p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После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 можно дополнить фон звёздочками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Elena\Desktop\лебедь\фото 17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036939" y="1772196"/>
            <a:ext cx="2104501" cy="120910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9" name="Рисунок 8" descr="C:\Users\Elena\Desktop\лебедь\фото 18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476237" y="1400452"/>
            <a:ext cx="2073630" cy="120910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" name="Рисунок 9" descr="C:\Users\Elena\Desktop\лебедь\фото 19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683" y="450853"/>
            <a:ext cx="1209106" cy="228840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1" name="Рисунок 10" descr="C:\Users\Elena\Desktop\лебедь\фото 20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636" y="3816181"/>
            <a:ext cx="3823669" cy="250115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30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AE1E7-E4A4-436F-BACF-168B6EE4D271}"/>
              </a:ext>
            </a:extLst>
          </p:cNvPr>
          <p:cNvSpPr txBox="1"/>
          <p:nvPr/>
        </p:nvSpPr>
        <p:spPr>
          <a:xfrm>
            <a:off x="1909547" y="666797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аппликация 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«Царевна-лебедь»  готова! </a:t>
            </a:r>
          </a:p>
        </p:txBody>
      </p:sp>
      <p:pic>
        <p:nvPicPr>
          <p:cNvPr id="3" name="Рисунок 2" descr="C:\Users\Elena\Desktop\лебедь\фото 22.jpg">
            <a:extLst>
              <a:ext uri="{FF2B5EF4-FFF2-40B4-BE49-F238E27FC236}">
                <a16:creationId xmlns:a16="http://schemas.microsoft.com/office/drawing/2014/main" id="{602CC9DB-E207-F924-8B9D-24D8AB0E3D80}"/>
              </a:ext>
            </a:extLst>
          </p:cNvPr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024" y="2402576"/>
            <a:ext cx="5392270" cy="3877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299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DC39D8-B5EC-48E1-8334-6F32827E4DC1}"/>
              </a:ext>
            </a:extLst>
          </p:cNvPr>
          <p:cNvSpPr txBox="1"/>
          <p:nvPr/>
        </p:nvSpPr>
        <p:spPr>
          <a:xfrm>
            <a:off x="2891247" y="366523"/>
            <a:ext cx="51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«Царевна-лебедь»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2875" y="1055076"/>
            <a:ext cx="5669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«Зажглась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звезда. Повеяло прохладой.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И бледной краской серебра окрасил месяц луг.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Шептал камыш о чём-то увлечённо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Утихшему дневному ветерку,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Темнела даль, луна сияла,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Вселяя лёгкую тоску.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И нежной тучкой невесомой,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Над ярким зеркалом воды,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Возникло чудное виденье,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Как образ призрачной мечты.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Так грациозно, величаво,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Вторгаясь в вечера пейзаж,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Царевна-лебедь выплывала,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Как будто сказочный мираж.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Крылом, касаясь водной глади,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Купалась в лунном серебре,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И в брызгах звёзды рассыпались,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Звеня в вечерней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тишине»</a:t>
            </a:r>
            <a:endParaRPr lang="ru-RU" b="1" i="1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Ниденц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Наталья</a:t>
            </a:r>
          </a:p>
        </p:txBody>
      </p:sp>
      <p:pic>
        <p:nvPicPr>
          <p:cNvPr id="8" name="Picture 4" descr="ÐÐ°ÑÑÐ¸Ð½ÐºÐ¸ Ð¿Ð¾ Ð·Ð°Ð¿ÑÐ¾ÑÑ ÑÐ°ÑÑ Ð³Ð²Ð¸Ð´Ð¾Ð½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08359" y="3863002"/>
            <a:ext cx="3049888" cy="243054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ÑÐ°ÑÐµÐ²Ð½Ð° Ð»ÐµÐ±ÐµÐ´Ñ ÑÐºÐ°Ð·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302" y="1161944"/>
            <a:ext cx="3049889" cy="228447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9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C51CFF-F77E-48C8-A6E2-6E1944A3FC25}"/>
              </a:ext>
            </a:extLst>
          </p:cNvPr>
          <p:cNvSpPr/>
          <p:nvPr/>
        </p:nvSpPr>
        <p:spPr>
          <a:xfrm>
            <a:off x="860612" y="845710"/>
            <a:ext cx="10321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A7AC79-71B7-4AB3-B218-FE01E9F97CF6}"/>
              </a:ext>
            </a:extLst>
          </p:cNvPr>
          <p:cNvSpPr/>
          <p:nvPr/>
        </p:nvSpPr>
        <p:spPr>
          <a:xfrm>
            <a:off x="573537" y="2252729"/>
            <a:ext cx="70576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мы с вами окунемся в сказку.</a:t>
            </a:r>
          </a:p>
          <a:p>
            <a:pPr marL="0" marR="0" lvl="0" indent="0" algn="l" defTabSz="457200" rtl="0" eaLnBrk="1" fontAlgn="auto" latinLnBrk="0" hangingPunct="1"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Сделаем объемную аппликацию  </a:t>
            </a:r>
            <a:r>
              <a: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«Царевна-лебедь».</a:t>
            </a:r>
          </a:p>
          <a:p>
            <a:pPr marL="0" marR="0" lvl="0" indent="0" algn="l" defTabSz="457200" rtl="0" eaLnBrk="1" fontAlgn="auto" latinLnBrk="0" hangingPunct="1"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просто и очень красиво!</a:t>
            </a:r>
          </a:p>
        </p:txBody>
      </p:sp>
      <p:pic>
        <p:nvPicPr>
          <p:cNvPr id="4" name="Рисунок 3" descr="C:\Users\Elena\Desktop\лебедь\фото 22.jpg">
            <a:extLst>
              <a:ext uri="{FF2B5EF4-FFF2-40B4-BE49-F238E27FC236}">
                <a16:creationId xmlns:a16="http://schemas.microsoft.com/office/drawing/2014/main" id="{ABC0E64F-384F-8FCD-9299-B6DE7F08694F}"/>
              </a:ext>
            </a:extLst>
          </p:cNvPr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81" y="2930691"/>
            <a:ext cx="4686504" cy="332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182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059BDF-FE1D-48DF-8CFD-C9C5D5A11E23}"/>
              </a:ext>
            </a:extLst>
          </p:cNvPr>
          <p:cNvSpPr/>
          <p:nvPr/>
        </p:nvSpPr>
        <p:spPr>
          <a:xfrm>
            <a:off x="239485" y="1130665"/>
            <a:ext cx="1180592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Основа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sz="2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цветная бумага, цветной картон, фольгированный  золотой картон. </a:t>
            </a: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Заготовки: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белая бумага, шаблон птицы. </a:t>
            </a: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Инструменты: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ножницы с закруглёнными концами, клей-карандаш.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фантазии: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фломастеры или карандаши, чтобы дорисовать детали, звёздочки.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ownloads\9Wj0aWj2Ed6NngniOB5j5qYYVwxJqGwe87r3z_kBAOJqHTqPCf0HtEwGPK0_w9WxQ8dcsVFN2Z4lcnCeed5vjWm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796" y="3918581"/>
            <a:ext cx="3711387" cy="27058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93855" y="336509"/>
            <a:ext cx="5412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нам понадобится?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2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04307" y="445863"/>
            <a:ext cx="3644686" cy="676589"/>
          </a:xfrm>
        </p:spPr>
        <p:txBody>
          <a:bodyPr>
            <a:normAutofit fontScale="90000"/>
          </a:bodyPr>
          <a:lstStyle/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Ход работы 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60316" y="1572297"/>
            <a:ext cx="7133108" cy="22291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Возьмите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 лист бумаги А4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сложите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пополам и карандашом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начертите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полосы шириной 5-7 мм.</a:t>
            </a:r>
          </a:p>
        </p:txBody>
      </p:sp>
      <p:pic>
        <p:nvPicPr>
          <p:cNvPr id="6" name="Рисунок 5" descr="C:\Users\Elena\Desktop\лебедь\фото 2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61258" y="3199249"/>
            <a:ext cx="3462827" cy="31126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" name="Рисунок 6" descr="C:\Users\Elena\Desktop\лебедь\фото 3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68360" y="1973531"/>
            <a:ext cx="3711388" cy="311264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6186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D6FBA8-774C-4C98-8596-EC0524FC25B8}"/>
              </a:ext>
            </a:extLst>
          </p:cNvPr>
          <p:cNvSpPr/>
          <p:nvPr/>
        </p:nvSpPr>
        <p:spPr>
          <a:xfrm>
            <a:off x="5922498" y="1969477"/>
            <a:ext cx="59647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ts val="1000"/>
              <a:tabLst>
                <a:tab pos="914400" algn="l"/>
              </a:tabLst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Разрежьте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полоски по намеченным линиям, используя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ножницы.</a:t>
            </a:r>
          </a:p>
          <a:p>
            <a:pPr lvl="1">
              <a:buSzPts val="1000"/>
              <a:tabLst>
                <a:tab pos="914400" algn="l"/>
              </a:tabLst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нарезанных полос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сделайте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бумажные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петли: возьмите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полоску бумаги,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сложите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пополам,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концы намажьте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клеем и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прижмите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пальцами.</a:t>
            </a:r>
          </a:p>
        </p:txBody>
      </p:sp>
      <p:pic>
        <p:nvPicPr>
          <p:cNvPr id="5" name="Рисунок 4" descr="C:\Users\Elena\Desktop\лебедь\фото 4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11119" y="2702422"/>
            <a:ext cx="2799472" cy="18962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" name="Рисунок 5" descr="C:\Users\Elena\Desktop\лебедь\фото 5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906460" y="2820297"/>
            <a:ext cx="2809552" cy="17147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" name="Рисунок 6" descr="C:\Users\Elena\Desktop\лебедь\фото 6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03514" y="2790073"/>
            <a:ext cx="2780355" cy="17661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8787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5E58EB-BA06-46F6-A12A-194B0EDFF706}"/>
              </a:ext>
            </a:extLst>
          </p:cNvPr>
          <p:cNvSpPr/>
          <p:nvPr/>
        </p:nvSpPr>
        <p:spPr>
          <a:xfrm>
            <a:off x="894260" y="1824007"/>
            <a:ext cx="57671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Нарисуйте силуэт лебедя или распечатайте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готовый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шаблон.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Вырежьте силуэт лебедя.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Elena\Desktop\лебедь\фото 7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360" y="1007909"/>
            <a:ext cx="3874305" cy="26165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" name="Рисунок 5" descr="C:\Users\Elena\Desktop\лебедь\фото 8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360" y="3874135"/>
            <a:ext cx="3874305" cy="26392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0702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FF74DA-045B-4882-A58F-426647ECD2EE}"/>
              </a:ext>
            </a:extLst>
          </p:cNvPr>
          <p:cNvSpPr txBox="1"/>
          <p:nvPr/>
        </p:nvSpPr>
        <p:spPr>
          <a:xfrm>
            <a:off x="875093" y="672043"/>
            <a:ext cx="66540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ts val="1000"/>
              <a:tabLst>
                <a:tab pos="914400" algn="l"/>
              </a:tabLst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Возьмите бумагу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голубого  или синего цвета и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нарисуйте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волнистые линии - это будут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волны.</a:t>
            </a:r>
          </a:p>
          <a:p>
            <a:pPr marL="0" lvl="1">
              <a:buSzPts val="1000"/>
              <a:tabLst>
                <a:tab pos="914400" algn="l"/>
              </a:tabLst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Вырежьте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детали по намеченным линиям.</a:t>
            </a:r>
          </a:p>
          <a:p>
            <a:pPr marL="0" lvl="1">
              <a:buSzPts val="1000"/>
              <a:tabLst>
                <a:tab pos="914400" algn="l"/>
              </a:tabLst>
            </a:pP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>
              <a:buSzPts val="1000"/>
              <a:tabLst>
                <a:tab pos="914400" algn="l"/>
              </a:tabLst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Для основы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возьмите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картон синего или голубого цвета,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наклейте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вырезанную деталь лебедя. </a:t>
            </a:r>
          </a:p>
          <a:p>
            <a:pPr marL="0" lvl="1">
              <a:buSzPts val="1000"/>
              <a:tabLst>
                <a:tab pos="914400" algn="l"/>
              </a:tabLst>
            </a:pP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>
              <a:buSzPts val="1000"/>
              <a:tabLst>
                <a:tab pos="914400" algn="l"/>
              </a:tabLst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Начиная с хвоста, приклейте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бумажные петли на детали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птицы.</a:t>
            </a:r>
            <a:endParaRPr lang="ru-RU" sz="2400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Elena\Desktop\лебедь\фото 10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912" y="385670"/>
            <a:ext cx="2845563" cy="17104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9" name="Рисунок 8" descr="C:\Users\Elena\Desktop\лебедь\фото 11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911" y="2326736"/>
            <a:ext cx="2845563" cy="18149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" name="Рисунок 9" descr="C:\Users\Elena\Desktop\лебедь\фото 12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912" y="4310755"/>
            <a:ext cx="2845562" cy="19219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7490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B3AC-9D24-488F-B5C8-C82DE6043649}"/>
              </a:ext>
            </a:extLst>
          </p:cNvPr>
          <p:cNvSpPr txBox="1"/>
          <p:nvPr/>
        </p:nvSpPr>
        <p:spPr>
          <a:xfrm>
            <a:off x="477371" y="682785"/>
            <a:ext cx="79741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Старайтесь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приклеить так, чтобы каждый новый ряд петель закрывал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край.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наклеивании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ориентируйтесь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контуры лебедя, постепенно сокращая количество петель. </a:t>
            </a:r>
          </a:p>
          <a:p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Наклейте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 волны голубого  цвета, нанося клей только на край полоски.</a:t>
            </a:r>
          </a:p>
          <a:p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Наклейте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 волны более темного цвета, перекрывая предыдущую  полоску.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Elena\Desktop\лебедь\фото 13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625" y="624060"/>
            <a:ext cx="2700997" cy="168307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" name="Рисунок 5" descr="C:\Users\Elena\Desktop\лебедь\фото 14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625" y="2631278"/>
            <a:ext cx="2722429" cy="1735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" name="Рисунок 6" descr="C:\Users\Elena\Desktop\лебедь\фото 16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7193" y="4690749"/>
            <a:ext cx="2722429" cy="16830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304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700</TotalTime>
  <Words>326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Wingdings 3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Ход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78</cp:revision>
  <dcterms:created xsi:type="dcterms:W3CDTF">2025-12-16T08:43:04Z</dcterms:created>
  <dcterms:modified xsi:type="dcterms:W3CDTF">2026-01-22T00:36:43Z</dcterms:modified>
</cp:coreProperties>
</file>