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notesMasterIdLst>
    <p:notesMasterId r:id="rId10"/>
  </p:notesMasterIdLst>
  <p:sldIdLst>
    <p:sldId id="262" r:id="rId2"/>
    <p:sldId id="256" r:id="rId3"/>
    <p:sldId id="257" r:id="rId4"/>
    <p:sldId id="259" r:id="rId5"/>
    <p:sldId id="260" r:id="rId6"/>
    <p:sldId id="263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390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 snapToGrid="0">
      <p:cViewPr varScale="1">
        <p:scale>
          <a:sx n="109" d="100"/>
          <a:sy n="109" d="100"/>
        </p:scale>
        <p:origin x="63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8F5A7-2D90-49EA-AC7A-5F62CD68F54F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4BAA10-2B6A-4F65-9D78-425A28D97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332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BAA10-2B6A-4F65-9D78-425A28D9741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724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E5860C99-484F-420D-A7A9-0E016D88540B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BDBB-518F-405D-8E8A-FF263D7DAE39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EDD4-4402-44D1-AAEC-C21D66795BB5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8606B6-E0F7-4CC2-AC41-72047B8F8FC1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7835B756-04EE-4EFF-BBC0-36EC2FF5BA83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9652E-7155-4589-A470-A7370116FAF6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045EF-23A3-4CDF-AB3A-80967E7833C5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CBEA34-F0EB-4B9B-A523-02D95B85374B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657-1D4B-46BD-9D12-0FC9ABC4B571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0B7C1AB-4404-45E4-A74A-E7419242D299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91B3BF1-FF0D-45F8-8095-BA77ED8CA18D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4D3425-8CF0-45C4-86C8-73CD2A9AFDCC}" type="datetime1">
              <a:rPr lang="ru-RU" smtClean="0"/>
              <a:pPr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493F6A-5B29-4177-97E4-ED9AA830D163}"/>
              </a:ext>
            </a:extLst>
          </p:cNvPr>
          <p:cNvSpPr txBox="1"/>
          <p:nvPr/>
        </p:nvSpPr>
        <p:spPr>
          <a:xfrm>
            <a:off x="1889760" y="193040"/>
            <a:ext cx="844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B74887-7568-4D4C-B9E3-051DA5A80E91}"/>
              </a:ext>
            </a:extLst>
          </p:cNvPr>
          <p:cNvSpPr/>
          <p:nvPr/>
        </p:nvSpPr>
        <p:spPr>
          <a:xfrm>
            <a:off x="6196942" y="2925718"/>
            <a:ext cx="49599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1 года обучения</a:t>
            </a:r>
          </a:p>
          <a:p>
            <a:pPr lvl="0"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программе «Весёлый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самоделкин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lvl="0"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 4-4,5 года</a:t>
            </a:r>
          </a:p>
          <a:p>
            <a:pPr lvl="0" algn="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 </a:t>
            </a:r>
          </a:p>
          <a:p>
            <a:pPr lvl="0"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Попова Алина Семёновна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39E4C9-A0FB-4641-8642-1F9D7B7A3063}"/>
              </a:ext>
            </a:extLst>
          </p:cNvPr>
          <p:cNvSpPr txBox="1"/>
          <p:nvPr/>
        </p:nvSpPr>
        <p:spPr>
          <a:xfrm>
            <a:off x="1856510" y="1205345"/>
            <a:ext cx="9102436" cy="976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  <a:buSzPts val="1000"/>
              <a:tabLst>
                <a:tab pos="457200" algn="l"/>
              </a:tabLst>
            </a:pPr>
            <a:r>
              <a:rPr lang="ru-RU" sz="24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Задание по декоративно-прикладному творчеству </a:t>
            </a:r>
          </a:p>
          <a:p>
            <a:pPr lvl="0" algn="ctr">
              <a:lnSpc>
                <a:spcPct val="107000"/>
              </a:lnSpc>
              <a:buSzPts val="1000"/>
              <a:tabLst>
                <a:tab pos="457200" algn="l"/>
              </a:tabLst>
            </a:pPr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«Лепка «Лошадка»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F3B3352-C9FE-49A7-AAA8-89E5A1976EAA}"/>
              </a:ext>
            </a:extLst>
          </p:cNvPr>
          <p:cNvSpPr/>
          <p:nvPr/>
        </p:nvSpPr>
        <p:spPr>
          <a:xfrm>
            <a:off x="3746766" y="5880130"/>
            <a:ext cx="52072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10242" name="AutoShape 2" descr="https://sun9-25.userapi.com/s/v1/ig2/f8MaXPkmnoNveLqyisC8T6AomfG9Ut4v1g6IhnBWJCsQ1B6BqE076_IJ6b9ROJQ60yAqqgeDWAlH13n5pqESBj0C.jpg?quality=95&amp;as=32x23,48x35,72x52,108x78,160x116,240x174,360x261,480x347,540x391,640x463,720x521,1080x782,1170x847&amp;from=bu&amp;cs=1170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sun9-25.userapi.com/s/v1/ig2/f8MaXPkmnoNveLqyisC8T6AomfG9Ut4v1g6IhnBWJCsQ1B6BqE076_IJ6b9ROJQ60yAqqgeDWAlH13n5pqESBj0C.jpg?quality=95&amp;as=32x23,48x35,72x52,108x78,160x116,240x174,360x261,480x347,540x391,640x463,720x521,1080x782,1170x847&amp;from=bu&amp;cs=1170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C:\Users\user\Downloads\jNNPzx7SRlrqCv4-bu_k3Ld6XbWh-FzMDoWWfREihWjtbeR35eaFmXa2IR4YTpxoyvhVvrgVDeLSIjR--aZuf-pI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35131" y="2759941"/>
            <a:ext cx="3381556" cy="2949704"/>
          </a:xfrm>
          <a:prstGeom prst="rect">
            <a:avLst/>
          </a:prstGeom>
          <a:noFill/>
          <a:ln w="57150">
            <a:solidFill>
              <a:srgbClr val="F3900D"/>
            </a:solidFill>
          </a:ln>
        </p:spPr>
      </p:pic>
    </p:spTree>
    <p:extLst>
      <p:ext uri="{BB962C8B-B14F-4D97-AF65-F5344CB8AC3E}">
        <p14:creationId xmlns:p14="http://schemas.microsoft.com/office/powerpoint/2010/main" val="2111101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BFEBB4A-D797-4CA4-BB4B-1E506B6148C3}"/>
              </a:ext>
            </a:extLst>
          </p:cNvPr>
          <p:cNvSpPr/>
          <p:nvPr/>
        </p:nvSpPr>
        <p:spPr>
          <a:xfrm>
            <a:off x="5795159" y="2481239"/>
            <a:ext cx="46105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Предлагаю вам вместе выполнить поделку из пластилина «Лошадка».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88A9479-FB03-61AD-CC27-BF117598A7B8}"/>
              </a:ext>
            </a:extLst>
          </p:cNvPr>
          <p:cNvSpPr/>
          <p:nvPr/>
        </p:nvSpPr>
        <p:spPr>
          <a:xfrm>
            <a:off x="1837426" y="570012"/>
            <a:ext cx="91094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ребята и родители! </a:t>
            </a:r>
          </a:p>
        </p:txBody>
      </p:sp>
      <p:pic>
        <p:nvPicPr>
          <p:cNvPr id="5" name="Picture 2" descr="C:\Users\user\Downloads\jNNPzx7SRlrqCv4-bu_k3Ld6XbWh-FzMDoWWfREihWjtbeR35eaFmXa2IR4YTpxoyvhVvrgVDeLSIjR--aZuf-pI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70253" y="2248411"/>
            <a:ext cx="3709361" cy="3235646"/>
          </a:xfrm>
          <a:prstGeom prst="rect">
            <a:avLst/>
          </a:prstGeom>
          <a:noFill/>
          <a:ln w="57150">
            <a:solidFill>
              <a:srgbClr val="F3900D"/>
            </a:solidFill>
          </a:ln>
        </p:spPr>
      </p:pic>
    </p:spTree>
    <p:extLst>
      <p:ext uri="{BB962C8B-B14F-4D97-AF65-F5344CB8AC3E}">
        <p14:creationId xmlns:p14="http://schemas.microsoft.com/office/powerpoint/2010/main" val="161823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D9DAD2-F8DB-4FF7-9DF0-FB7A136508FA}"/>
              </a:ext>
            </a:extLst>
          </p:cNvPr>
          <p:cNvSpPr/>
          <p:nvPr/>
        </p:nvSpPr>
        <p:spPr>
          <a:xfrm>
            <a:off x="6332224" y="1434499"/>
            <a:ext cx="5382973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Брусок фиолетового пластилина 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Брусок оранжевого  пластилина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Брусок черного пластилина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Брусок белого пластилина 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Стека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Дощечка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Влажная салфетка </a:t>
            </a:r>
          </a:p>
          <a:p>
            <a:pPr marL="342900" indent="-342900">
              <a:spcAft>
                <a:spcPts val="1200"/>
              </a:spcAft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FBEEE0-FD27-4326-97BB-0727211DA72A}"/>
              </a:ext>
            </a:extLst>
          </p:cNvPr>
          <p:cNvSpPr txBox="1"/>
          <p:nvPr/>
        </p:nvSpPr>
        <p:spPr>
          <a:xfrm>
            <a:off x="1209040" y="335282"/>
            <a:ext cx="9032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нам понадобится?</a:t>
            </a:r>
          </a:p>
        </p:txBody>
      </p:sp>
      <p:pic>
        <p:nvPicPr>
          <p:cNvPr id="2050" name="Picture 2" descr="C:\Users\user\Downloads\LOfACYDBvFW51XwRPPxyxUhlFcSTGgKAKL38BfzS8w6f_uh-8pmCBNXHmzAXFuGPWSEYClUA7ZgxA_d5j2RzX0q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544" y="1514079"/>
            <a:ext cx="5661577" cy="4722820"/>
          </a:xfrm>
          <a:prstGeom prst="rect">
            <a:avLst/>
          </a:prstGeom>
          <a:ln w="38100">
            <a:solidFill>
              <a:srgbClr val="F3900D"/>
            </a:solidFill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8184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8E63A9-BF01-4B93-BDB8-DB93EEFB12E0}"/>
              </a:ext>
            </a:extLst>
          </p:cNvPr>
          <p:cNvSpPr/>
          <p:nvPr/>
        </p:nvSpPr>
        <p:spPr>
          <a:xfrm>
            <a:off x="4054415" y="1205976"/>
            <a:ext cx="68892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1. Возьмите два брусочка пластилина фиолетового и оранжевого цвета.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6E35DDE-C655-4EAF-BB70-E6C4D6AEEB5F}"/>
              </a:ext>
            </a:extLst>
          </p:cNvPr>
          <p:cNvSpPr/>
          <p:nvPr/>
        </p:nvSpPr>
        <p:spPr>
          <a:xfrm>
            <a:off x="5093919" y="300322"/>
            <a:ext cx="44775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	</a:t>
            </a:r>
            <a:r>
              <a:rPr lang="ru-RU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 работы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45511A7-4328-5527-8C70-CB317D8B0E3D}"/>
              </a:ext>
            </a:extLst>
          </p:cNvPr>
          <p:cNvSpPr/>
          <p:nvPr/>
        </p:nvSpPr>
        <p:spPr>
          <a:xfrm>
            <a:off x="4114801" y="2580261"/>
            <a:ext cx="68979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2.  Стекой отделите от кусочка пластилина чуть больше половины.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9B2808F-3121-A150-08F8-17411E244629}"/>
              </a:ext>
            </a:extLst>
          </p:cNvPr>
          <p:cNvSpPr/>
          <p:nvPr/>
        </p:nvSpPr>
        <p:spPr>
          <a:xfrm>
            <a:off x="4218318" y="4189733"/>
            <a:ext cx="71418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3.  Оставшийся кусочек разрежьте с обеих сторон не до конца. </a:t>
            </a:r>
          </a:p>
        </p:txBody>
      </p:sp>
      <p:pic>
        <p:nvPicPr>
          <p:cNvPr id="10" name="Picture 2" descr="C:\Users\hp\Desktop\Новая папка (4)\P110098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798" y="304540"/>
            <a:ext cx="2627768" cy="2764331"/>
          </a:xfrm>
          <a:prstGeom prst="rect">
            <a:avLst/>
          </a:prstGeom>
          <a:ln w="38100">
            <a:solidFill>
              <a:srgbClr val="F3900D"/>
            </a:solidFill>
          </a:ln>
        </p:spPr>
      </p:pic>
      <p:pic>
        <p:nvPicPr>
          <p:cNvPr id="11" name="Picture 2" descr="C:\Users\hp\Desktop\Новая папка (4)\P1100990.JPG"/>
          <p:cNvPicPr preferRelativeResize="0"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801475" y="3476746"/>
            <a:ext cx="2649091" cy="2841745"/>
          </a:xfrm>
          <a:prstGeom prst="rect">
            <a:avLst/>
          </a:prstGeom>
          <a:noFill/>
          <a:ln w="38100">
            <a:solidFill>
              <a:srgbClr val="F3900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13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4C51B24-6AC9-4E90-94FF-7FDE729052A1}"/>
              </a:ext>
            </a:extLst>
          </p:cNvPr>
          <p:cNvSpPr/>
          <p:nvPr/>
        </p:nvSpPr>
        <p:spPr>
          <a:xfrm>
            <a:off x="4684145" y="4241879"/>
            <a:ext cx="6566145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5. Из оставшегося пластилина скатайте «колбаску».</a:t>
            </a:r>
          </a:p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Присоедините её к туловищу и немного загните: получилась голова с шеей.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0AE491B-FA8E-06C1-2AA2-9F106DE8431B}"/>
              </a:ext>
            </a:extLst>
          </p:cNvPr>
          <p:cNvSpPr/>
          <p:nvPr/>
        </p:nvSpPr>
        <p:spPr>
          <a:xfrm>
            <a:off x="4684145" y="1509952"/>
            <a:ext cx="69978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4. Согните брусочек: получилось туловище лошадки с ножками.</a:t>
            </a:r>
          </a:p>
        </p:txBody>
      </p:sp>
      <p:pic>
        <p:nvPicPr>
          <p:cNvPr id="8" name="Picture 2" descr="C:\Users\hp\Desktop\Новая папка (4)\P1100991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1349" y="242154"/>
            <a:ext cx="2173859" cy="1940944"/>
          </a:xfrm>
          <a:prstGeom prst="rect">
            <a:avLst/>
          </a:prstGeom>
          <a:noFill/>
          <a:ln w="38100">
            <a:solidFill>
              <a:srgbClr val="F3900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hp\Desktop\Новая папка (4)\P1100992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28467" y="2340949"/>
            <a:ext cx="2242869" cy="1900930"/>
          </a:xfrm>
          <a:prstGeom prst="rect">
            <a:avLst/>
          </a:prstGeom>
          <a:noFill/>
          <a:ln w="38100">
            <a:solidFill>
              <a:srgbClr val="F3900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hp\Desktop\Новая папка (4)\P1100996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93"/>
          <a:stretch/>
        </p:blipFill>
        <p:spPr bwMode="auto">
          <a:xfrm>
            <a:off x="2251379" y="4399730"/>
            <a:ext cx="2139353" cy="2034034"/>
          </a:xfrm>
          <a:prstGeom prst="rect">
            <a:avLst/>
          </a:prstGeom>
          <a:noFill/>
          <a:ln w="38100">
            <a:solidFill>
              <a:srgbClr val="F3900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1457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75773E3-9312-471B-ACCF-47A03B9C23B1}"/>
              </a:ext>
            </a:extLst>
          </p:cNvPr>
          <p:cNvSpPr/>
          <p:nvPr/>
        </p:nvSpPr>
        <p:spPr>
          <a:xfrm>
            <a:off x="4872813" y="976056"/>
            <a:ext cx="591517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6. Далее возьмите пластилин оранжевого    цвета и разрежьте его на четыре ровные части.</a:t>
            </a:r>
          </a:p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Затем слепите колбаску.</a:t>
            </a:r>
          </a:p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Согните пополам.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307FF87-165E-4E69-BA45-C3309893A1F5}"/>
              </a:ext>
            </a:extLst>
          </p:cNvPr>
          <p:cNvSpPr/>
          <p:nvPr/>
        </p:nvSpPr>
        <p:spPr>
          <a:xfrm>
            <a:off x="4872813" y="4389718"/>
            <a:ext cx="5969479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7. Закрутите колбаску «жгутиком», как    показано на фото, и прикрепите к голове и шее лошади .</a:t>
            </a:r>
          </a:p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Это получилась грива лошади.</a:t>
            </a:r>
          </a:p>
        </p:txBody>
      </p:sp>
      <p:pic>
        <p:nvPicPr>
          <p:cNvPr id="11" name="Picture 2" descr="C:\Users\hp\Desktop\Новая папка (4)\P1100997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42028" y="249669"/>
            <a:ext cx="2218426" cy="1898308"/>
          </a:xfrm>
          <a:prstGeom prst="rect">
            <a:avLst/>
          </a:prstGeom>
          <a:noFill/>
          <a:ln w="38100">
            <a:solidFill>
              <a:srgbClr val="F3900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hp\Desktop\Новая папка (4)\P1100998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24445" y="2301144"/>
            <a:ext cx="2202165" cy="1895445"/>
          </a:xfrm>
          <a:prstGeom prst="rect">
            <a:avLst/>
          </a:prstGeom>
          <a:noFill/>
          <a:ln w="38100">
            <a:solidFill>
              <a:srgbClr val="F3900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hp\Desktop\Новая папка (4)\P1100999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207446" y="4409318"/>
            <a:ext cx="2235157" cy="1948350"/>
          </a:xfrm>
          <a:prstGeom prst="rect">
            <a:avLst/>
          </a:prstGeom>
          <a:noFill/>
          <a:ln w="38100">
            <a:solidFill>
              <a:srgbClr val="F3900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575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DC3C13B-6AAB-4DFA-8821-BF811D3EB5C8}"/>
              </a:ext>
            </a:extLst>
          </p:cNvPr>
          <p:cNvSpPr/>
          <p:nvPr/>
        </p:nvSpPr>
        <p:spPr>
          <a:xfrm>
            <a:off x="4778292" y="1510582"/>
            <a:ext cx="5793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8. И так же сделайте хвостик лошадке.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40E4E25-D9BE-7F31-4020-8C4CF73E3AF0}"/>
              </a:ext>
            </a:extLst>
          </p:cNvPr>
          <p:cNvSpPr/>
          <p:nvPr/>
        </p:nvSpPr>
        <p:spPr>
          <a:xfrm>
            <a:off x="4778292" y="2984738"/>
            <a:ext cx="5930756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9. Далее возьмите кусочек белого пластилина.</a:t>
            </a:r>
          </a:p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Разделите его пополам, отщипните кусочек и скатайте два маленьких шарика. Это будут глаза нашей лошади.</a:t>
            </a:r>
          </a:p>
          <a:p>
            <a:pPr>
              <a:spcAft>
                <a:spcPts val="6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Возьмите стеку и прорисуйте рот лошади.</a:t>
            </a:r>
          </a:p>
        </p:txBody>
      </p:sp>
      <p:pic>
        <p:nvPicPr>
          <p:cNvPr id="8" name="Picture 2" descr="C:\Users\hp\Desktop\Новая папка (4)\P1110001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9658" y="560717"/>
            <a:ext cx="3371233" cy="2424021"/>
          </a:xfrm>
          <a:prstGeom prst="rect">
            <a:avLst/>
          </a:prstGeom>
          <a:noFill/>
          <a:ln w="38100">
            <a:solidFill>
              <a:srgbClr val="F3900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hp\Desktop\Новая папка (4)\P1110002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9658" y="3440763"/>
            <a:ext cx="3475527" cy="2494211"/>
          </a:xfrm>
          <a:prstGeom prst="rect">
            <a:avLst/>
          </a:prstGeom>
          <a:noFill/>
          <a:ln w="38100">
            <a:solidFill>
              <a:srgbClr val="F3900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837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1DC1B35-B7F1-48BE-9DEE-BCA639D206B6}"/>
              </a:ext>
            </a:extLst>
          </p:cNvPr>
          <p:cNvSpPr/>
          <p:nvPr/>
        </p:nvSpPr>
        <p:spPr>
          <a:xfrm>
            <a:off x="2452450" y="535887"/>
            <a:ext cx="68021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Лошадка готова!</a:t>
            </a:r>
          </a:p>
        </p:txBody>
      </p:sp>
      <p:pic>
        <p:nvPicPr>
          <p:cNvPr id="6" name="Picture 2" descr="C:\Users\user\Downloads\jNNPzx7SRlrqCv4-bu_k3Ld6XbWh-FzMDoWWfREihWjtbeR35eaFmXa2IR4YTpxoyvhVvrgVDeLSIjR--aZuf-pI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20193" y="1723303"/>
            <a:ext cx="5029200" cy="4386931"/>
          </a:xfrm>
          <a:prstGeom prst="rect">
            <a:avLst/>
          </a:prstGeom>
          <a:noFill/>
          <a:ln w="57150">
            <a:solidFill>
              <a:srgbClr val="F3900D"/>
            </a:solidFill>
          </a:ln>
        </p:spPr>
      </p:pic>
    </p:spTree>
    <p:extLst>
      <p:ext uri="{BB962C8B-B14F-4D97-AF65-F5344CB8AC3E}">
        <p14:creationId xmlns:p14="http://schemas.microsoft.com/office/powerpoint/2010/main" val="3890381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462</TotalTime>
  <Words>239</Words>
  <Application>Microsoft Office PowerPoint</Application>
  <PresentationFormat>Широкоэкранный</PresentationFormat>
  <Paragraphs>41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Schoolbook</vt:lpstr>
      <vt:lpstr>Wingdings</vt:lpstr>
      <vt:lpstr>Wingdings 2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Евгений</cp:lastModifiedBy>
  <cp:revision>52</cp:revision>
  <dcterms:created xsi:type="dcterms:W3CDTF">2025-12-08T22:54:27Z</dcterms:created>
  <dcterms:modified xsi:type="dcterms:W3CDTF">2026-01-21T00:18:57Z</dcterms:modified>
</cp:coreProperties>
</file>