
<file path=[Content_Types].xml><?xml version="1.0" encoding="utf-8"?>
<Types xmlns="http://schemas.openxmlformats.org/package/2006/content-types">
  <Default Extension="bin" ContentType="audio/unknown"/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9" r:id="rId3"/>
    <p:sldId id="278" r:id="rId4"/>
    <p:sldId id="257" r:id="rId5"/>
    <p:sldId id="258" r:id="rId6"/>
    <p:sldId id="263" r:id="rId7"/>
    <p:sldId id="262" r:id="rId8"/>
    <p:sldId id="264" r:id="rId9"/>
    <p:sldId id="261" r:id="rId10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66"/>
    <a:srgbClr val="FF00FF"/>
    <a:srgbClr val="990099"/>
    <a:srgbClr val="00FF0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67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E3C084-1B63-4D82-B4B9-3F0D5A085F4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 advClick="0">
    <p:circl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851D4E-B5C2-4298-B5C4-27C5AC504BD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 advClick="0">
    <p:circl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4414EC-DF63-4231-BE1F-D0E5B7F9AA9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 advClick="0">
    <p:circl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489A8E-22FC-4217-B2E6-E606DAE5853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 advClick="0">
    <p:circl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C3AED1-4C28-41A3-AA40-377EA1E2322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 advClick="0">
    <p:circl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B6C760-6333-4CD3-AB25-F2D36162059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 advClick="0">
    <p:circl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FF1AB8-C327-4DA1-9983-11B6988E850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 advClick="0">
    <p:circl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7D1FFF-93FE-47F0-9342-BC994DB158D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 advClick="0">
    <p:circl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A5AA8D-7988-4F7F-A01D-982CA923301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 advClick="0">
    <p:circl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4CF0A1-5CD6-46EF-AAC0-13E5C642381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 advClick="0">
    <p:circl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35E7D6-ED00-44D2-B647-089AB7D2B9B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 advClick="0">
    <p:circl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rotWithShape="0">
          <a:gsLst>
            <a:gs pos="0">
              <a:schemeClr val="bg1"/>
            </a:gs>
            <a:gs pos="100000">
              <a:schemeClr val="accent1"/>
            </a:gs>
          </a:gsLst>
          <a:path path="shap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>
              <a:defRPr/>
            </a:pPr>
            <a:fld id="{1059FDEC-D362-4890-A1C7-9271DE280BD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 advClick="0">
    <p:circle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5.jpeg"/><Relationship Id="rId2" Type="http://schemas.openxmlformats.org/officeDocument/2006/relationships/slide" Target="slide7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audio" Target="../media/audio2.bin"/><Relationship Id="rId7" Type="http://schemas.openxmlformats.org/officeDocument/2006/relationships/image" Target="../media/image7.jpeg"/><Relationship Id="rId2" Type="http://schemas.openxmlformats.org/officeDocument/2006/relationships/audio" Target="../media/audio1.bin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eg"/><Relationship Id="rId5" Type="http://schemas.openxmlformats.org/officeDocument/2006/relationships/slide" Target="slide4.xml"/><Relationship Id="rId10" Type="http://schemas.openxmlformats.org/officeDocument/2006/relationships/image" Target="../media/image10.jpeg"/><Relationship Id="rId4" Type="http://schemas.openxmlformats.org/officeDocument/2006/relationships/audio" Target="../media/audio3.bin"/><Relationship Id="rId9" Type="http://schemas.openxmlformats.org/officeDocument/2006/relationships/image" Target="../media/image9.jpe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jpeg"/><Relationship Id="rId13" Type="http://schemas.openxmlformats.org/officeDocument/2006/relationships/slide" Target="slide5.xml"/><Relationship Id="rId3" Type="http://schemas.openxmlformats.org/officeDocument/2006/relationships/audio" Target="../media/audio5.bin"/><Relationship Id="rId7" Type="http://schemas.openxmlformats.org/officeDocument/2006/relationships/image" Target="../media/image13.jpeg"/><Relationship Id="rId12" Type="http://schemas.openxmlformats.org/officeDocument/2006/relationships/image" Target="../media/image18.jpeg"/><Relationship Id="rId2" Type="http://schemas.openxmlformats.org/officeDocument/2006/relationships/audio" Target="../media/audio4.bin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2.jpeg"/><Relationship Id="rId11" Type="http://schemas.openxmlformats.org/officeDocument/2006/relationships/image" Target="../media/image17.jpeg"/><Relationship Id="rId5" Type="http://schemas.openxmlformats.org/officeDocument/2006/relationships/image" Target="../media/image11.jpeg"/><Relationship Id="rId10" Type="http://schemas.openxmlformats.org/officeDocument/2006/relationships/image" Target="../media/image16.jpeg"/><Relationship Id="rId4" Type="http://schemas.openxmlformats.org/officeDocument/2006/relationships/audio" Target="../media/audio6.bin"/><Relationship Id="rId9" Type="http://schemas.openxmlformats.org/officeDocument/2006/relationships/image" Target="../media/image15.jpeg"/><Relationship Id="rId14" Type="http://schemas.openxmlformats.org/officeDocument/2006/relationships/image" Target="../media/image19.jpe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audio" Target="../media/audio1.bin"/><Relationship Id="rId3" Type="http://schemas.openxmlformats.org/officeDocument/2006/relationships/audio" Target="../media/audio8.bin"/><Relationship Id="rId7" Type="http://schemas.openxmlformats.org/officeDocument/2006/relationships/audio" Target="../media/audio5.bin"/><Relationship Id="rId2" Type="http://schemas.openxmlformats.org/officeDocument/2006/relationships/audio" Target="../media/audio7.bin"/><Relationship Id="rId1" Type="http://schemas.openxmlformats.org/officeDocument/2006/relationships/slideLayout" Target="../slideLayouts/slideLayout7.xml"/><Relationship Id="rId6" Type="http://schemas.openxmlformats.org/officeDocument/2006/relationships/audio" Target="../media/audio3.bin"/><Relationship Id="rId5" Type="http://schemas.openxmlformats.org/officeDocument/2006/relationships/audio" Target="../media/audio10.bin"/><Relationship Id="rId10" Type="http://schemas.openxmlformats.org/officeDocument/2006/relationships/image" Target="../media/image20.png"/><Relationship Id="rId4" Type="http://schemas.openxmlformats.org/officeDocument/2006/relationships/audio" Target="../media/audio9.bin"/><Relationship Id="rId9" Type="http://schemas.openxmlformats.org/officeDocument/2006/relationships/slide" Target="slide7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jpeg"/><Relationship Id="rId13" Type="http://schemas.openxmlformats.org/officeDocument/2006/relationships/image" Target="../media/image28.jpeg"/><Relationship Id="rId3" Type="http://schemas.openxmlformats.org/officeDocument/2006/relationships/audio" Target="../media/audio2.bin"/><Relationship Id="rId7" Type="http://schemas.openxmlformats.org/officeDocument/2006/relationships/image" Target="../media/image22.jpeg"/><Relationship Id="rId12" Type="http://schemas.openxmlformats.org/officeDocument/2006/relationships/image" Target="../media/image27.jpeg"/><Relationship Id="rId2" Type="http://schemas.openxmlformats.org/officeDocument/2006/relationships/audio" Target="../media/audio9.bin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1.jpeg"/><Relationship Id="rId11" Type="http://schemas.openxmlformats.org/officeDocument/2006/relationships/image" Target="../media/image26.jpeg"/><Relationship Id="rId5" Type="http://schemas.openxmlformats.org/officeDocument/2006/relationships/audio" Target="../media/audio7.bin"/><Relationship Id="rId15" Type="http://schemas.microsoft.com/office/2007/relationships/hdphoto" Target="../media/hdphoto1.wdp"/><Relationship Id="rId10" Type="http://schemas.openxmlformats.org/officeDocument/2006/relationships/image" Target="../media/image25.jpeg"/><Relationship Id="rId4" Type="http://schemas.openxmlformats.org/officeDocument/2006/relationships/audio" Target="../media/audio5.bin"/><Relationship Id="rId9" Type="http://schemas.openxmlformats.org/officeDocument/2006/relationships/image" Target="../media/image24.jpeg"/><Relationship Id="rId14" Type="http://schemas.openxmlformats.org/officeDocument/2006/relationships/image" Target="../media/image29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31.jpeg"/><Relationship Id="rId13" Type="http://schemas.microsoft.com/office/2007/relationships/hdphoto" Target="../media/hdphoto2.wdp"/><Relationship Id="rId3" Type="http://schemas.openxmlformats.org/officeDocument/2006/relationships/audio" Target="../media/audio2.bin"/><Relationship Id="rId7" Type="http://schemas.openxmlformats.org/officeDocument/2006/relationships/image" Target="../media/image30.jpeg"/><Relationship Id="rId12" Type="http://schemas.openxmlformats.org/officeDocument/2006/relationships/image" Target="../media/image35.png"/><Relationship Id="rId2" Type="http://schemas.openxmlformats.org/officeDocument/2006/relationships/audio" Target="../media/audio4.bin"/><Relationship Id="rId1" Type="http://schemas.openxmlformats.org/officeDocument/2006/relationships/slideLayout" Target="../slideLayouts/slideLayout7.xml"/><Relationship Id="rId6" Type="http://schemas.openxmlformats.org/officeDocument/2006/relationships/audio" Target="../media/audio6.bin"/><Relationship Id="rId11" Type="http://schemas.openxmlformats.org/officeDocument/2006/relationships/image" Target="../media/image34.jpeg"/><Relationship Id="rId5" Type="http://schemas.openxmlformats.org/officeDocument/2006/relationships/audio" Target="../media/audio5.bin"/><Relationship Id="rId10" Type="http://schemas.openxmlformats.org/officeDocument/2006/relationships/image" Target="../media/image33.jpeg"/><Relationship Id="rId4" Type="http://schemas.openxmlformats.org/officeDocument/2006/relationships/audio" Target="../media/audio10.bin"/><Relationship Id="rId9" Type="http://schemas.openxmlformats.org/officeDocument/2006/relationships/image" Target="../media/image32.jpe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38.jpeg"/><Relationship Id="rId13" Type="http://schemas.openxmlformats.org/officeDocument/2006/relationships/image" Target="../media/image43.jpeg"/><Relationship Id="rId18" Type="http://schemas.microsoft.com/office/2007/relationships/hdphoto" Target="../media/hdphoto4.wdp"/><Relationship Id="rId3" Type="http://schemas.openxmlformats.org/officeDocument/2006/relationships/audio" Target="../media/audio1.bin"/><Relationship Id="rId7" Type="http://schemas.openxmlformats.org/officeDocument/2006/relationships/image" Target="../media/image37.png"/><Relationship Id="rId12" Type="http://schemas.openxmlformats.org/officeDocument/2006/relationships/image" Target="../media/image42.jpeg"/><Relationship Id="rId17" Type="http://schemas.openxmlformats.org/officeDocument/2006/relationships/image" Target="../media/image46.png"/><Relationship Id="rId2" Type="http://schemas.openxmlformats.org/officeDocument/2006/relationships/audio" Target="../media/audio8.bin"/><Relationship Id="rId16" Type="http://schemas.microsoft.com/office/2007/relationships/hdphoto" Target="../media/hdphoto3.wdp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6.jpeg"/><Relationship Id="rId11" Type="http://schemas.openxmlformats.org/officeDocument/2006/relationships/image" Target="../media/image41.jpeg"/><Relationship Id="rId5" Type="http://schemas.openxmlformats.org/officeDocument/2006/relationships/audio" Target="../media/audio7.bin"/><Relationship Id="rId15" Type="http://schemas.openxmlformats.org/officeDocument/2006/relationships/image" Target="../media/image45.png"/><Relationship Id="rId10" Type="http://schemas.openxmlformats.org/officeDocument/2006/relationships/image" Target="../media/image40.jpeg"/><Relationship Id="rId4" Type="http://schemas.openxmlformats.org/officeDocument/2006/relationships/audio" Target="../media/audio3.bin"/><Relationship Id="rId9" Type="http://schemas.openxmlformats.org/officeDocument/2006/relationships/image" Target="../media/image39.jpeg"/><Relationship Id="rId14" Type="http://schemas.openxmlformats.org/officeDocument/2006/relationships/image" Target="../media/image44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audio" Target="../media/audio6.bin"/><Relationship Id="rId2" Type="http://schemas.openxmlformats.org/officeDocument/2006/relationships/audio" Target="../media/audio8.bin"/><Relationship Id="rId1" Type="http://schemas.openxmlformats.org/officeDocument/2006/relationships/slideLayout" Target="../slideLayouts/slideLayout7.xml"/><Relationship Id="rId6" Type="http://schemas.openxmlformats.org/officeDocument/2006/relationships/audio" Target="../media/audio3.bin"/><Relationship Id="rId5" Type="http://schemas.openxmlformats.org/officeDocument/2006/relationships/audio" Target="../media/audio4.bin"/><Relationship Id="rId4" Type="http://schemas.openxmlformats.org/officeDocument/2006/relationships/audio" Target="../media/audio5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11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noFill/>
          <a:ln w="254000" cmpd="tri">
            <a:solidFill>
              <a:srgbClr val="990099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 dirty="0"/>
          </a:p>
        </p:txBody>
      </p:sp>
      <p:sp>
        <p:nvSpPr>
          <p:cNvPr id="2052" name="AutoShape 12"/>
          <p:cNvSpPr>
            <a:spLocks noChangeArrowheads="1"/>
          </p:cNvSpPr>
          <p:nvPr/>
        </p:nvSpPr>
        <p:spPr bwMode="auto">
          <a:xfrm>
            <a:off x="1376649" y="3577187"/>
            <a:ext cx="1030343" cy="1067976"/>
          </a:xfrm>
          <a:prstGeom prst="can">
            <a:avLst>
              <a:gd name="adj" fmla="val 29162"/>
            </a:avLst>
          </a:prstGeom>
          <a:solidFill>
            <a:srgbClr val="00008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 dirty="0"/>
          </a:p>
        </p:txBody>
      </p:sp>
      <p:sp>
        <p:nvSpPr>
          <p:cNvPr id="2053" name="Rectangle 15"/>
          <p:cNvSpPr>
            <a:spLocks noChangeArrowheads="1"/>
          </p:cNvSpPr>
          <p:nvPr/>
        </p:nvSpPr>
        <p:spPr bwMode="auto">
          <a:xfrm>
            <a:off x="2029175" y="2907986"/>
            <a:ext cx="1223962" cy="1150028"/>
          </a:xfrm>
          <a:prstGeom prst="rect">
            <a:avLst/>
          </a:prstGeom>
          <a:solidFill>
            <a:srgbClr val="FF00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054" name="AutoShape 14"/>
          <p:cNvSpPr>
            <a:spLocks noChangeArrowheads="1"/>
          </p:cNvSpPr>
          <p:nvPr/>
        </p:nvSpPr>
        <p:spPr bwMode="auto">
          <a:xfrm>
            <a:off x="2502491" y="3463927"/>
            <a:ext cx="1296988" cy="1150028"/>
          </a:xfrm>
          <a:prstGeom prst="triangle">
            <a:avLst>
              <a:gd name="adj" fmla="val 50000"/>
            </a:avLst>
          </a:prstGeom>
          <a:solidFill>
            <a:srgbClr val="3366FF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 dirty="0"/>
          </a:p>
        </p:txBody>
      </p:sp>
      <p:sp>
        <p:nvSpPr>
          <p:cNvPr id="2055" name="AutoShape 13">
            <a:hlinkClick r:id="rId2" action="ppaction://hlinksldjump"/>
          </p:cNvPr>
          <p:cNvSpPr>
            <a:spLocks noChangeArrowheads="1"/>
          </p:cNvSpPr>
          <p:nvPr/>
        </p:nvSpPr>
        <p:spPr bwMode="auto">
          <a:xfrm>
            <a:off x="1934051" y="3857199"/>
            <a:ext cx="925588" cy="1004320"/>
          </a:xfrm>
          <a:prstGeom prst="cube">
            <a:avLst>
              <a:gd name="adj" fmla="val 25000"/>
            </a:avLst>
          </a:prstGeom>
          <a:solidFill>
            <a:srgbClr val="FFCC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pic>
        <p:nvPicPr>
          <p:cNvPr id="2056" name="Picture 16" descr="футболочка"/>
          <p:cNvPicPr>
            <a:picLocks noChangeAspect="1" noChangeArrowheads="1"/>
          </p:cNvPicPr>
          <p:nvPr/>
        </p:nvPicPr>
        <p:blipFill>
          <a:blip r:embed="rId3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61854" y="889215"/>
            <a:ext cx="1073564" cy="867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7" name="Picture 17" descr="жираф"/>
          <p:cNvPicPr>
            <a:picLocks noChangeAspect="1" noChangeArrowheads="1"/>
          </p:cNvPicPr>
          <p:nvPr/>
        </p:nvPicPr>
        <p:blipFill>
          <a:blip r:embed="rId4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812360" y="441571"/>
            <a:ext cx="722141" cy="1877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8" name="Picture 18" descr="конек морской"/>
          <p:cNvPicPr>
            <a:picLocks noChangeAspect="1" noChangeArrowheads="1"/>
          </p:cNvPicPr>
          <p:nvPr/>
        </p:nvPicPr>
        <p:blipFill>
          <a:blip r:embed="rId5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989463" y="5429953"/>
            <a:ext cx="609443" cy="11035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9" name="Picture 19" descr="2"/>
          <p:cNvPicPr>
            <a:picLocks noChangeAspect="1" noChangeArrowheads="1"/>
          </p:cNvPicPr>
          <p:nvPr/>
        </p:nvPicPr>
        <p:blipFill>
          <a:blip r:embed="rId6" cstate="email">
            <a:clrChange>
              <a:clrFrom>
                <a:srgbClr val="FDFDFD"/>
              </a:clrFrom>
              <a:clrTo>
                <a:srgbClr val="FDFDFD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28634" y="4756689"/>
            <a:ext cx="1155940" cy="10447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60" name="Picture 20" descr="конура"/>
          <p:cNvPicPr>
            <a:picLocks noChangeAspect="1" noChangeArrowheads="1"/>
          </p:cNvPicPr>
          <p:nvPr/>
        </p:nvPicPr>
        <p:blipFill>
          <a:blip r:embed="rId7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885285" y="5113489"/>
            <a:ext cx="1384069" cy="14418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B9637102-89D7-51EE-BA4C-EBE27CCDB53F}"/>
              </a:ext>
            </a:extLst>
          </p:cNvPr>
          <p:cNvSpPr txBox="1"/>
          <p:nvPr/>
        </p:nvSpPr>
        <p:spPr>
          <a:xfrm>
            <a:off x="467519" y="196305"/>
            <a:ext cx="8712968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1400" dirty="0"/>
              <a:t>Муниципальное бюджетное учреждение дополнительного образования </a:t>
            </a:r>
          </a:p>
          <a:p>
            <a:pPr algn="ctr"/>
            <a:r>
              <a:rPr lang="ru-RU" sz="1400" dirty="0"/>
              <a:t>«Центр внешкольной работы» 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0379E31-82A7-F59F-EBBC-A91755E1191E}"/>
              </a:ext>
            </a:extLst>
          </p:cNvPr>
          <p:cNvSpPr txBox="1"/>
          <p:nvPr/>
        </p:nvSpPr>
        <p:spPr>
          <a:xfrm>
            <a:off x="251520" y="1181770"/>
            <a:ext cx="8784803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5400" dirty="0">
                <a:solidFill>
                  <a:srgbClr val="FF00FF"/>
                </a:solidFill>
              </a:rPr>
              <a:t>Задание по логике </a:t>
            </a:r>
          </a:p>
          <a:p>
            <a:pPr algn="ctr"/>
            <a:r>
              <a:rPr lang="ru-RU" sz="5400" dirty="0">
                <a:solidFill>
                  <a:srgbClr val="FF00FF"/>
                </a:solidFill>
              </a:rPr>
              <a:t>«Веселые приключения» 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9BB16E08-9DEE-71FA-BC49-271DA599D19C}"/>
              </a:ext>
            </a:extLst>
          </p:cNvPr>
          <p:cNvSpPr txBox="1"/>
          <p:nvPr/>
        </p:nvSpPr>
        <p:spPr>
          <a:xfrm>
            <a:off x="4272795" y="3180851"/>
            <a:ext cx="4739513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Для </a:t>
            </a:r>
            <a:r>
              <a:rPr kumimoji="0" lang="ru-RU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учащихся 1 года </a:t>
            </a:r>
            <a:r>
              <a:rPr kumimoji="0" lang="ru-RU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обучения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по </a:t>
            </a:r>
            <a:r>
              <a:rPr kumimoji="0" lang="ru-RU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дополнительной  </a:t>
            </a:r>
            <a:r>
              <a:rPr kumimoji="0" lang="ru-RU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общеразвивающей </a:t>
            </a:r>
            <a:r>
              <a:rPr kumimoji="0" lang="ru-RU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программе «Логика» 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Возраст детей   4-4,5 года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Педагог дополнительного образования 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Громыко Мария Евгеньевна 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2332392" y="6185052"/>
            <a:ext cx="457200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pPr lvl="0"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г. Петропавловск-Камчатский </a:t>
            </a:r>
          </a:p>
          <a:p>
            <a:pPr lvl="0"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2026 г. 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5CFDBF8-9EDF-90EC-A38C-A8277E1BCD0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2">
            <a:extLst>
              <a:ext uri="{FF2B5EF4-FFF2-40B4-BE49-F238E27FC236}">
                <a16:creationId xmlns:a16="http://schemas.microsoft.com/office/drawing/2014/main" id="{5CBC679F-CEE0-A2CD-4847-E2896157B5E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0825" y="188913"/>
            <a:ext cx="8569647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8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Уважаемые родители!</a:t>
            </a:r>
          </a:p>
        </p:txBody>
      </p:sp>
      <p:sp>
        <p:nvSpPr>
          <p:cNvPr id="3080" name="Rectangle 8">
            <a:extLst>
              <a:ext uri="{FF2B5EF4-FFF2-40B4-BE49-F238E27FC236}">
                <a16:creationId xmlns:a16="http://schemas.microsoft.com/office/drawing/2014/main" id="{CEF9D8F6-35A6-89D1-9876-3D8304302F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noFill/>
          <a:ln w="254000" cmpd="tri">
            <a:solidFill>
              <a:srgbClr val="FFCC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521592B-DBF0-C12D-B4A6-9FB59E0BC1A7}"/>
              </a:ext>
            </a:extLst>
          </p:cNvPr>
          <p:cNvSpPr txBox="1"/>
          <p:nvPr/>
        </p:nvSpPr>
        <p:spPr>
          <a:xfrm>
            <a:off x="323528" y="1228397"/>
            <a:ext cx="8659960" cy="48320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sz="2800" dirty="0"/>
              <a:t>	Совместное время с детьми можно провести за занимательными играми на логику.</a:t>
            </a:r>
          </a:p>
          <a:p>
            <a:pPr algn="just"/>
            <a:endParaRPr lang="ru-RU" sz="2800" dirty="0"/>
          </a:p>
          <a:p>
            <a:pPr algn="just"/>
            <a:r>
              <a:rPr lang="ru-RU" sz="2800" dirty="0"/>
              <a:t>	Они помогут научить ребёнка думать, анализировать, а также замечать причинно-следственные связи.</a:t>
            </a:r>
          </a:p>
          <a:p>
            <a:pPr algn="just"/>
            <a:endParaRPr lang="ru-RU" sz="2800" dirty="0"/>
          </a:p>
          <a:p>
            <a:pPr algn="just"/>
            <a:r>
              <a:rPr lang="ru-RU" sz="2800" dirty="0"/>
              <a:t>	Важно, чтобы ребёнку было интересно, чтобы он включился в процесс поиска решения, начал думать: «Почему это так?» и «Что будет, если?»</a:t>
            </a:r>
          </a:p>
        </p:txBody>
      </p:sp>
    </p:spTree>
    <p:extLst>
      <p:ext uri="{BB962C8B-B14F-4D97-AF65-F5344CB8AC3E}">
        <p14:creationId xmlns:p14="http://schemas.microsoft.com/office/powerpoint/2010/main" val="24817892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/>
    </mc:Choice>
    <mc:Fallback xmlns="">
      <p:transition advClick="0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2"/>
          <p:cNvSpPr txBox="1">
            <a:spLocks noChangeArrowheads="1"/>
          </p:cNvSpPr>
          <p:nvPr/>
        </p:nvSpPr>
        <p:spPr bwMode="auto">
          <a:xfrm>
            <a:off x="250825" y="188913"/>
            <a:ext cx="8569647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400" dirty="0"/>
              <a:t>Что здесь лишнее? Объясни свой выбор </a:t>
            </a:r>
          </a:p>
        </p:txBody>
      </p:sp>
      <p:pic>
        <p:nvPicPr>
          <p:cNvPr id="3075" name="Picture 3" descr="туфельки">
            <a:hlinkClick r:id="rId5" action="ppaction://hlinksldjump"/>
          </p:cNvPr>
          <p:cNvPicPr>
            <a:picLocks noChangeAspect="1" noChangeArrowheads="1"/>
          </p:cNvPicPr>
          <p:nvPr/>
        </p:nvPicPr>
        <p:blipFill>
          <a:blip r:embed="rId6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94995" y="5180943"/>
            <a:ext cx="1835150" cy="1354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580" name="Picture 4" descr="футболочка"/>
          <p:cNvPicPr>
            <a:picLocks noChangeAspect="1" noChangeArrowheads="1"/>
          </p:cNvPicPr>
          <p:nvPr/>
        </p:nvPicPr>
        <p:blipFill>
          <a:blip r:embed="rId7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062248" y="4113741"/>
            <a:ext cx="2519363" cy="2036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581" name="Picture 5" descr="брюки"/>
          <p:cNvPicPr>
            <a:picLocks noChangeAspect="1" noChangeArrowheads="1"/>
          </p:cNvPicPr>
          <p:nvPr/>
        </p:nvPicPr>
        <p:blipFill>
          <a:blip r:embed="rId8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12406" y="864478"/>
            <a:ext cx="1752600" cy="4048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582" name="Picture 6" descr="комбинезон"/>
          <p:cNvPicPr>
            <a:picLocks noChangeAspect="1" noChangeArrowheads="1"/>
          </p:cNvPicPr>
          <p:nvPr/>
        </p:nvPicPr>
        <p:blipFill>
          <a:blip r:embed="rId9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679560" y="1477305"/>
            <a:ext cx="2957512" cy="5057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583" name="Picture 7" descr="кофта"/>
          <p:cNvPicPr>
            <a:picLocks noChangeAspect="1" noChangeArrowheads="1"/>
          </p:cNvPicPr>
          <p:nvPr/>
        </p:nvPicPr>
        <p:blipFill>
          <a:blip r:embed="rId10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881273" y="1268760"/>
            <a:ext cx="2881312" cy="1866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80" name="Rectangle 8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noFill/>
          <a:ln w="254000" cmpd="tri">
            <a:solidFill>
              <a:srgbClr val="0000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458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 nodeType="clickPar">
                      <p:stCondLst>
                        <p:cond delay="0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mph" presetSubtype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6" dur="indefinite"/>
                                        <p:tgtEl>
                                          <p:spTgt spid="24582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7" dur="indefinite"/>
                                        <p:tgtEl>
                                          <p:spTgt spid="2458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3000"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нет1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582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2458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 nodeType="clickPar">
                      <p:stCondLst>
                        <p:cond delay="0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9" presetClass="emph" presetSubtype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2" dur="indefinite"/>
                                        <p:tgtEl>
                                          <p:spTgt spid="24583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13" dur="indefinite"/>
                                        <p:tgtEl>
                                          <p:spTgt spid="2458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20000"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нет3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583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2458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 nodeType="clickPar">
                      <p:stCondLst>
                        <p:cond delay="0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9" presetClass="emph" presetSubtype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8" dur="indefinite"/>
                                        <p:tgtEl>
                                          <p:spTgt spid="24581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19" dur="indefinite"/>
                                        <p:tgtEl>
                                          <p:spTgt spid="2458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24000"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нет4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581"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9"/>
          <p:cNvSpPr>
            <a:spLocks noChangeArrowheads="1"/>
          </p:cNvSpPr>
          <p:nvPr/>
        </p:nvSpPr>
        <p:spPr bwMode="auto">
          <a:xfrm>
            <a:off x="1492250" y="3716337"/>
            <a:ext cx="6335713" cy="1512887"/>
          </a:xfrm>
          <a:prstGeom prst="rect">
            <a:avLst/>
          </a:prstGeom>
          <a:solidFill>
            <a:schemeClr val="bg1"/>
          </a:solidFill>
          <a:ln w="76200" cmpd="tri">
            <a:solidFill>
              <a:srgbClr val="99CC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5123" name="Rectangle 13"/>
          <p:cNvSpPr>
            <a:spLocks noChangeArrowheads="1"/>
          </p:cNvSpPr>
          <p:nvPr/>
        </p:nvSpPr>
        <p:spPr bwMode="auto">
          <a:xfrm>
            <a:off x="1468438" y="2024062"/>
            <a:ext cx="6335713" cy="1512888"/>
          </a:xfrm>
          <a:prstGeom prst="rect">
            <a:avLst/>
          </a:prstGeom>
          <a:solidFill>
            <a:schemeClr val="bg1"/>
          </a:solidFill>
          <a:ln w="76200" cmpd="tri">
            <a:solidFill>
              <a:srgbClr val="99CC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5124" name="Rectangle 12"/>
          <p:cNvSpPr>
            <a:spLocks noChangeArrowheads="1"/>
          </p:cNvSpPr>
          <p:nvPr/>
        </p:nvSpPr>
        <p:spPr bwMode="auto">
          <a:xfrm>
            <a:off x="1476375" y="333375"/>
            <a:ext cx="6335713" cy="1511300"/>
          </a:xfrm>
          <a:prstGeom prst="rect">
            <a:avLst/>
          </a:prstGeom>
          <a:solidFill>
            <a:schemeClr val="bg1"/>
          </a:solidFill>
          <a:ln w="76200" cmpd="tri">
            <a:solidFill>
              <a:srgbClr val="99CC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5125" name="Rectangle 4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noFill/>
          <a:ln w="254000" cmpd="tri">
            <a:solidFill>
              <a:srgbClr val="80008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pic>
        <p:nvPicPr>
          <p:cNvPr id="5126" name="Picture 5" descr="рыба"/>
          <p:cNvPicPr>
            <a:picLocks noChangeAspect="1" noChangeArrowheads="1"/>
          </p:cNvPicPr>
          <p:nvPr/>
        </p:nvPicPr>
        <p:blipFill>
          <a:blip r:embed="rId5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763713" y="2205038"/>
            <a:ext cx="1655762" cy="1076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7" name="Picture 6" descr="аквариум"/>
          <p:cNvPicPr>
            <a:picLocks noChangeAspect="1" noChangeArrowheads="1"/>
          </p:cNvPicPr>
          <p:nvPr/>
        </p:nvPicPr>
        <p:blipFill>
          <a:blip r:embed="rId6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867400" y="2133600"/>
            <a:ext cx="1776413" cy="138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8" name="Picture 7" descr="конура"/>
          <p:cNvPicPr>
            <a:picLocks noChangeAspect="1" noChangeArrowheads="1"/>
          </p:cNvPicPr>
          <p:nvPr/>
        </p:nvPicPr>
        <p:blipFill>
          <a:blip r:embed="rId7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940425" y="333375"/>
            <a:ext cx="1449388" cy="1511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9" name="Picture 9" descr="собака"/>
          <p:cNvPicPr>
            <a:picLocks noChangeAspect="1" noChangeArrowheads="1"/>
          </p:cNvPicPr>
          <p:nvPr/>
        </p:nvPicPr>
        <p:blipFill>
          <a:blip r:embed="rId8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835150" y="404813"/>
            <a:ext cx="1309688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30" name="Picture 14" descr="гнездо"/>
          <p:cNvPicPr>
            <a:picLocks noChangeAspect="1" noChangeArrowheads="1"/>
          </p:cNvPicPr>
          <p:nvPr/>
        </p:nvPicPr>
        <p:blipFill>
          <a:blip r:embed="rId9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940425" y="4149725"/>
            <a:ext cx="1711325" cy="952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87" name="Picture 15" descr="белка"/>
          <p:cNvPicPr>
            <a:picLocks noChangeAspect="1" noChangeArrowheads="1"/>
          </p:cNvPicPr>
          <p:nvPr/>
        </p:nvPicPr>
        <p:blipFill>
          <a:blip r:embed="rId10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65436" y="5366807"/>
            <a:ext cx="1120775" cy="1189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88" name="Picture 16" descr="лев"/>
          <p:cNvPicPr>
            <a:picLocks noChangeAspect="1" noChangeArrowheads="1"/>
          </p:cNvPicPr>
          <p:nvPr/>
        </p:nvPicPr>
        <p:blipFill>
          <a:blip r:embed="rId11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202521" y="5025761"/>
            <a:ext cx="1728787" cy="1501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89" name="Picture 17" descr="мышь"/>
          <p:cNvPicPr>
            <a:picLocks noChangeAspect="1" noChangeArrowheads="1"/>
          </p:cNvPicPr>
          <p:nvPr/>
        </p:nvPicPr>
        <p:blipFill>
          <a:blip r:embed="rId12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379390" y="5436392"/>
            <a:ext cx="2305050" cy="1171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34" name="Picture 18" descr="птица">
            <a:hlinkClick r:id="rId13" action="ppaction://hlinksldjump"/>
          </p:cNvPr>
          <p:cNvPicPr>
            <a:picLocks noChangeAspect="1" noChangeArrowheads="1"/>
          </p:cNvPicPr>
          <p:nvPr/>
        </p:nvPicPr>
        <p:blipFill>
          <a:blip r:embed="rId14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504656" y="5445125"/>
            <a:ext cx="1160463" cy="1177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92" name="Text Box 20"/>
          <p:cNvSpPr txBox="1">
            <a:spLocks noChangeArrowheads="1"/>
          </p:cNvSpPr>
          <p:nvPr/>
        </p:nvSpPr>
        <p:spPr bwMode="auto">
          <a:xfrm>
            <a:off x="2051050" y="3716338"/>
            <a:ext cx="1081088" cy="155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45791" dir="14178596" algn="ctr" rotWithShape="0">
              <a:schemeClr val="tx1">
                <a:alpha val="50000"/>
              </a:schemeClr>
            </a:outerShdw>
          </a:effec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9600" dirty="0">
                <a:solidFill>
                  <a:srgbClr val="FF0000"/>
                </a:solidFill>
                <a:latin typeface="Rockwell Extra Bold" pitchFamily="18" charset="0"/>
              </a:rPr>
              <a:t>?</a:t>
            </a:r>
          </a:p>
        </p:txBody>
      </p:sp>
      <p:sp>
        <p:nvSpPr>
          <p:cNvPr id="5136" name="Text Box 21"/>
          <p:cNvSpPr txBox="1">
            <a:spLocks noChangeArrowheads="1"/>
          </p:cNvSpPr>
          <p:nvPr/>
        </p:nvSpPr>
        <p:spPr bwMode="auto">
          <a:xfrm>
            <a:off x="179388" y="188913"/>
            <a:ext cx="1223962" cy="173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dirty="0"/>
              <a:t>Кто должен быть вместо знака вопроса?</a:t>
            </a:r>
          </a:p>
        </p:txBody>
      </p:sp>
      <p:sp>
        <p:nvSpPr>
          <p:cNvPr id="5137" name="AutoShape 22"/>
          <p:cNvSpPr>
            <a:spLocks noChangeArrowheads="1"/>
          </p:cNvSpPr>
          <p:nvPr/>
        </p:nvSpPr>
        <p:spPr bwMode="auto">
          <a:xfrm>
            <a:off x="3995738" y="908050"/>
            <a:ext cx="1370012" cy="288925"/>
          </a:xfrm>
          <a:prstGeom prst="rightArrow">
            <a:avLst>
              <a:gd name="adj1" fmla="val 50000"/>
              <a:gd name="adj2" fmla="val 118544"/>
            </a:avLst>
          </a:prstGeom>
          <a:solidFill>
            <a:srgbClr val="0000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5138" name="AutoShape 23"/>
          <p:cNvSpPr>
            <a:spLocks noChangeArrowheads="1"/>
          </p:cNvSpPr>
          <p:nvPr/>
        </p:nvSpPr>
        <p:spPr bwMode="auto">
          <a:xfrm>
            <a:off x="3924300" y="2636838"/>
            <a:ext cx="1370013" cy="288925"/>
          </a:xfrm>
          <a:prstGeom prst="rightArrow">
            <a:avLst>
              <a:gd name="adj1" fmla="val 50000"/>
              <a:gd name="adj2" fmla="val 118544"/>
            </a:avLst>
          </a:prstGeom>
          <a:solidFill>
            <a:srgbClr val="0000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5139" name="AutoShape 24"/>
          <p:cNvSpPr>
            <a:spLocks noChangeArrowheads="1"/>
          </p:cNvSpPr>
          <p:nvPr/>
        </p:nvSpPr>
        <p:spPr bwMode="auto">
          <a:xfrm>
            <a:off x="3851275" y="4437063"/>
            <a:ext cx="1370013" cy="288925"/>
          </a:xfrm>
          <a:prstGeom prst="rightArrow">
            <a:avLst>
              <a:gd name="adj1" fmla="val 50000"/>
              <a:gd name="adj2" fmla="val 118544"/>
            </a:avLst>
          </a:prstGeom>
          <a:solidFill>
            <a:srgbClr val="0000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08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 nodeType="clickPar">
                      <p:stCondLst>
                        <p:cond delay="0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mph" presetSubtype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6" dur="indefinite"/>
                                        <p:tgtEl>
                                          <p:spTgt spid="3087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7" dur="indefinite"/>
                                        <p:tgtEl>
                                          <p:spTgt spid="308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нет5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087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308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 nodeType="clickPar">
                      <p:stCondLst>
                        <p:cond delay="0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9" presetClass="emph" presetSubtype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2" dur="indefinite"/>
                                        <p:tgtEl>
                                          <p:spTgt spid="3089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13" dur="indefinite"/>
                                        <p:tgtEl>
                                          <p:spTgt spid="308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нет6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089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308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 nodeType="clickPar">
                      <p:stCondLst>
                        <p:cond delay="0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9" presetClass="emph" presetSubtype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8" dur="indefinite"/>
                                        <p:tgtEl>
                                          <p:spTgt spid="3088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19" dur="indefinite"/>
                                        <p:tgtEl>
                                          <p:spTgt spid="308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нет7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088"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4"/>
          <p:cNvSpPr>
            <a:spLocks noChangeArrowheads="1"/>
          </p:cNvSpPr>
          <p:nvPr/>
        </p:nvSpPr>
        <p:spPr bwMode="auto">
          <a:xfrm>
            <a:off x="250825" y="2060575"/>
            <a:ext cx="8713788" cy="1511300"/>
          </a:xfrm>
          <a:prstGeom prst="rect">
            <a:avLst/>
          </a:prstGeom>
          <a:solidFill>
            <a:schemeClr val="bg1"/>
          </a:solidFill>
          <a:ln w="31750" cmpd="tri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7171" name="Rectangle 5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noFill/>
          <a:ln w="254000" cmpd="tri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7172" name="Text Box 16"/>
          <p:cNvSpPr txBox="1">
            <a:spLocks noChangeArrowheads="1"/>
          </p:cNvSpPr>
          <p:nvPr/>
        </p:nvSpPr>
        <p:spPr bwMode="auto">
          <a:xfrm>
            <a:off x="3131426" y="733818"/>
            <a:ext cx="3090463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 dirty="0"/>
              <a:t>Продолжи цепочку</a:t>
            </a:r>
          </a:p>
        </p:txBody>
      </p:sp>
      <p:sp>
        <p:nvSpPr>
          <p:cNvPr id="7173" name="Freeform 18"/>
          <p:cNvSpPr>
            <a:spLocks/>
          </p:cNvSpPr>
          <p:nvPr/>
        </p:nvSpPr>
        <p:spPr bwMode="auto">
          <a:xfrm>
            <a:off x="250825" y="2600325"/>
            <a:ext cx="8713788" cy="468313"/>
          </a:xfrm>
          <a:custGeom>
            <a:avLst/>
            <a:gdLst>
              <a:gd name="T0" fmla="*/ 0 w 5489"/>
              <a:gd name="T1" fmla="*/ 180975 h 295"/>
              <a:gd name="T2" fmla="*/ 576263 w 5489"/>
              <a:gd name="T3" fmla="*/ 107950 h 295"/>
              <a:gd name="T4" fmla="*/ 1225550 w 5489"/>
              <a:gd name="T5" fmla="*/ 252413 h 295"/>
              <a:gd name="T6" fmla="*/ 2160588 w 5489"/>
              <a:gd name="T7" fmla="*/ 468313 h 295"/>
              <a:gd name="T8" fmla="*/ 3168650 w 5489"/>
              <a:gd name="T9" fmla="*/ 252413 h 295"/>
              <a:gd name="T10" fmla="*/ 3889375 w 5489"/>
              <a:gd name="T11" fmla="*/ 180975 h 295"/>
              <a:gd name="T12" fmla="*/ 4465638 w 5489"/>
              <a:gd name="T13" fmla="*/ 252413 h 295"/>
              <a:gd name="T14" fmla="*/ 5184775 w 5489"/>
              <a:gd name="T15" fmla="*/ 323850 h 295"/>
              <a:gd name="T16" fmla="*/ 6192838 w 5489"/>
              <a:gd name="T17" fmla="*/ 323850 h 295"/>
              <a:gd name="T18" fmla="*/ 6697663 w 5489"/>
              <a:gd name="T19" fmla="*/ 36513 h 295"/>
              <a:gd name="T20" fmla="*/ 7705725 w 5489"/>
              <a:gd name="T21" fmla="*/ 107950 h 295"/>
              <a:gd name="T22" fmla="*/ 8137525 w 5489"/>
              <a:gd name="T23" fmla="*/ 180975 h 295"/>
              <a:gd name="T24" fmla="*/ 8713788 w 5489"/>
              <a:gd name="T25" fmla="*/ 107950 h 295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5489" h="295">
                <a:moveTo>
                  <a:pt x="0" y="114"/>
                </a:moveTo>
                <a:cubicBezTo>
                  <a:pt x="117" y="87"/>
                  <a:pt x="234" y="61"/>
                  <a:pt x="363" y="68"/>
                </a:cubicBezTo>
                <a:cubicBezTo>
                  <a:pt x="492" y="75"/>
                  <a:pt x="606" y="121"/>
                  <a:pt x="772" y="159"/>
                </a:cubicBezTo>
                <a:cubicBezTo>
                  <a:pt x="938" y="197"/>
                  <a:pt x="1157" y="295"/>
                  <a:pt x="1361" y="295"/>
                </a:cubicBezTo>
                <a:cubicBezTo>
                  <a:pt x="1565" y="295"/>
                  <a:pt x="1815" y="189"/>
                  <a:pt x="1996" y="159"/>
                </a:cubicBezTo>
                <a:cubicBezTo>
                  <a:pt x="2177" y="129"/>
                  <a:pt x="2314" y="114"/>
                  <a:pt x="2450" y="114"/>
                </a:cubicBezTo>
                <a:cubicBezTo>
                  <a:pt x="2586" y="114"/>
                  <a:pt x="2677" y="144"/>
                  <a:pt x="2813" y="159"/>
                </a:cubicBezTo>
                <a:cubicBezTo>
                  <a:pt x="2949" y="174"/>
                  <a:pt x="3085" y="197"/>
                  <a:pt x="3266" y="204"/>
                </a:cubicBezTo>
                <a:cubicBezTo>
                  <a:pt x="3447" y="211"/>
                  <a:pt x="3742" y="234"/>
                  <a:pt x="3901" y="204"/>
                </a:cubicBezTo>
                <a:cubicBezTo>
                  <a:pt x="4060" y="174"/>
                  <a:pt x="4060" y="46"/>
                  <a:pt x="4219" y="23"/>
                </a:cubicBezTo>
                <a:cubicBezTo>
                  <a:pt x="4378" y="0"/>
                  <a:pt x="4703" y="53"/>
                  <a:pt x="4854" y="68"/>
                </a:cubicBezTo>
                <a:cubicBezTo>
                  <a:pt x="5005" y="83"/>
                  <a:pt x="5020" y="114"/>
                  <a:pt x="5126" y="114"/>
                </a:cubicBezTo>
                <a:cubicBezTo>
                  <a:pt x="5232" y="114"/>
                  <a:pt x="5360" y="91"/>
                  <a:pt x="5489" y="68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7174" name="Oval 17"/>
          <p:cNvSpPr>
            <a:spLocks noChangeArrowheads="1"/>
          </p:cNvSpPr>
          <p:nvPr/>
        </p:nvSpPr>
        <p:spPr bwMode="auto">
          <a:xfrm>
            <a:off x="468313" y="2349500"/>
            <a:ext cx="900112" cy="900113"/>
          </a:xfrm>
          <a:prstGeom prst="ellipse">
            <a:avLst/>
          </a:prstGeom>
          <a:solidFill>
            <a:srgbClr val="FF000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7175" name="Rectangle 19"/>
          <p:cNvSpPr>
            <a:spLocks noChangeArrowheads="1"/>
          </p:cNvSpPr>
          <p:nvPr/>
        </p:nvSpPr>
        <p:spPr bwMode="auto">
          <a:xfrm>
            <a:off x="1692275" y="2492375"/>
            <a:ext cx="900113" cy="900113"/>
          </a:xfrm>
          <a:prstGeom prst="rect">
            <a:avLst/>
          </a:prstGeom>
          <a:solidFill>
            <a:srgbClr val="0080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7176" name="AutoShape 20"/>
          <p:cNvSpPr>
            <a:spLocks noChangeArrowheads="1"/>
          </p:cNvSpPr>
          <p:nvPr/>
        </p:nvSpPr>
        <p:spPr bwMode="auto">
          <a:xfrm>
            <a:off x="2987675" y="2349500"/>
            <a:ext cx="900113" cy="900113"/>
          </a:xfrm>
          <a:prstGeom prst="triangle">
            <a:avLst>
              <a:gd name="adj" fmla="val 50000"/>
            </a:avLst>
          </a:prstGeom>
          <a:solidFill>
            <a:srgbClr val="3366FF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7177" name="Oval 22"/>
          <p:cNvSpPr>
            <a:spLocks noChangeArrowheads="1"/>
          </p:cNvSpPr>
          <p:nvPr/>
        </p:nvSpPr>
        <p:spPr bwMode="auto">
          <a:xfrm>
            <a:off x="4211638" y="2420938"/>
            <a:ext cx="900112" cy="900112"/>
          </a:xfrm>
          <a:prstGeom prst="ellipse">
            <a:avLst/>
          </a:prstGeom>
          <a:solidFill>
            <a:srgbClr val="FF000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4119" name="Oval 23"/>
          <p:cNvSpPr>
            <a:spLocks noChangeArrowheads="1"/>
          </p:cNvSpPr>
          <p:nvPr/>
        </p:nvSpPr>
        <p:spPr bwMode="auto">
          <a:xfrm>
            <a:off x="323850" y="5661025"/>
            <a:ext cx="900113" cy="900113"/>
          </a:xfrm>
          <a:prstGeom prst="ellipse">
            <a:avLst/>
          </a:prstGeom>
          <a:solidFill>
            <a:srgbClr val="FF000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7179" name="Rectangle 24">
            <a:hlinkClick r:id="rId9" action="ppaction://hlinksldjump"/>
          </p:cNvPr>
          <p:cNvSpPr>
            <a:spLocks noChangeArrowheads="1"/>
          </p:cNvSpPr>
          <p:nvPr/>
        </p:nvSpPr>
        <p:spPr bwMode="auto">
          <a:xfrm>
            <a:off x="6948488" y="5589588"/>
            <a:ext cx="900112" cy="900112"/>
          </a:xfrm>
          <a:prstGeom prst="rect">
            <a:avLst/>
          </a:prstGeom>
          <a:solidFill>
            <a:srgbClr val="0080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4121" name="AutoShape 25"/>
          <p:cNvSpPr>
            <a:spLocks noChangeArrowheads="1"/>
          </p:cNvSpPr>
          <p:nvPr/>
        </p:nvSpPr>
        <p:spPr bwMode="auto">
          <a:xfrm>
            <a:off x="5724525" y="4652963"/>
            <a:ext cx="900113" cy="900112"/>
          </a:xfrm>
          <a:prstGeom prst="triangle">
            <a:avLst>
              <a:gd name="adj" fmla="val 50000"/>
            </a:avLst>
          </a:prstGeom>
          <a:solidFill>
            <a:srgbClr val="3366FF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4122" name="Oval 26"/>
          <p:cNvSpPr>
            <a:spLocks noChangeArrowheads="1"/>
          </p:cNvSpPr>
          <p:nvPr/>
        </p:nvSpPr>
        <p:spPr bwMode="auto">
          <a:xfrm>
            <a:off x="1547813" y="4797425"/>
            <a:ext cx="900112" cy="900113"/>
          </a:xfrm>
          <a:prstGeom prst="ellipse">
            <a:avLst/>
          </a:prstGeom>
          <a:solidFill>
            <a:srgbClr val="00800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4123" name="Rectangle 27"/>
          <p:cNvSpPr>
            <a:spLocks noChangeArrowheads="1"/>
          </p:cNvSpPr>
          <p:nvPr/>
        </p:nvSpPr>
        <p:spPr bwMode="auto">
          <a:xfrm>
            <a:off x="3635375" y="4797425"/>
            <a:ext cx="900113" cy="900113"/>
          </a:xfrm>
          <a:prstGeom prst="rect">
            <a:avLst/>
          </a:prstGeom>
          <a:solidFill>
            <a:srgbClr val="FF00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4124" name="AutoShape 28"/>
          <p:cNvSpPr>
            <a:spLocks noChangeArrowheads="1"/>
          </p:cNvSpPr>
          <p:nvPr/>
        </p:nvSpPr>
        <p:spPr bwMode="auto">
          <a:xfrm>
            <a:off x="2555875" y="5516563"/>
            <a:ext cx="900113" cy="900112"/>
          </a:xfrm>
          <a:prstGeom prst="triangle">
            <a:avLst>
              <a:gd name="adj" fmla="val 50000"/>
            </a:avLst>
          </a:prstGeom>
          <a:solidFill>
            <a:srgbClr val="FFFF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4125" name="Oval 29"/>
          <p:cNvSpPr>
            <a:spLocks noChangeArrowheads="1"/>
          </p:cNvSpPr>
          <p:nvPr/>
        </p:nvSpPr>
        <p:spPr bwMode="auto">
          <a:xfrm>
            <a:off x="4716463" y="5589588"/>
            <a:ext cx="900112" cy="900112"/>
          </a:xfrm>
          <a:prstGeom prst="ellipse">
            <a:avLst/>
          </a:prstGeom>
          <a:solidFill>
            <a:srgbClr val="0000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4126" name="AutoShape 30"/>
          <p:cNvSpPr>
            <a:spLocks noChangeArrowheads="1"/>
          </p:cNvSpPr>
          <p:nvPr/>
        </p:nvSpPr>
        <p:spPr bwMode="auto">
          <a:xfrm rot="10800000">
            <a:off x="7812088" y="4652963"/>
            <a:ext cx="900112" cy="900112"/>
          </a:xfrm>
          <a:prstGeom prst="triangle">
            <a:avLst>
              <a:gd name="adj" fmla="val 50000"/>
            </a:avLst>
          </a:prstGeom>
          <a:solidFill>
            <a:srgbClr val="FF00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23B28F72-168E-C253-772E-F5ED2C68566A}"/>
              </a:ext>
            </a:extLst>
          </p:cNvPr>
          <p:cNvPicPr>
            <a:picLocks noChangeAspect="1"/>
          </p:cNvPicPr>
          <p:nvPr/>
        </p:nvPicPr>
        <p:blipFill>
          <a:blip r:embed="rId10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597486" y="1519285"/>
            <a:ext cx="2237426" cy="2560542"/>
          </a:xfrm>
          <a:prstGeom prst="rect">
            <a:avLst/>
          </a:prstGeom>
        </p:spPr>
      </p:pic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2104A442-BB2C-832B-C066-332CA17E29B9}"/>
              </a:ext>
            </a:extLst>
          </p:cNvPr>
          <p:cNvPicPr>
            <a:picLocks noChangeAspect="1"/>
          </p:cNvPicPr>
          <p:nvPr/>
        </p:nvPicPr>
        <p:blipFill>
          <a:blip r:embed="rId10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930456" y="1703435"/>
            <a:ext cx="2237426" cy="2560542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1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 nodeType="clickPar">
                      <p:stCondLst>
                        <p:cond delay="0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mph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6" dur="indefinite"/>
                                        <p:tgtEl>
                                          <p:spTgt spid="4119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7" dur="indefinite"/>
                                        <p:tgtEl>
                                          <p:spTgt spid="411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нет8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119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41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 nodeType="clickPar">
                      <p:stCondLst>
                        <p:cond delay="0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9" presetClass="emph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2" dur="indefinite"/>
                                        <p:tgtEl>
                                          <p:spTgt spid="4122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13" dur="indefinite"/>
                                        <p:tgtEl>
                                          <p:spTgt spid="412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нет9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122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41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 nodeType="clickPar">
                      <p:stCondLst>
                        <p:cond delay="0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9" presetClass="emph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8" dur="indefinite"/>
                                        <p:tgtEl>
                                          <p:spTgt spid="4125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19" dur="indefinite"/>
                                        <p:tgtEl>
                                          <p:spTgt spid="412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нет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125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41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 nodeType="clickPar">
                      <p:stCondLst>
                        <p:cond delay="0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9" presetClass="emph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24" dur="indefinite"/>
                                        <p:tgtEl>
                                          <p:spTgt spid="4124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25" dur="indefinite"/>
                                        <p:tgtEl>
                                          <p:spTgt spid="412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нет2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124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41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 nodeType="clickPar">
                      <p:stCondLst>
                        <p:cond delay="0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9" presetClass="emph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30" dur="indefinite"/>
                                        <p:tgtEl>
                                          <p:spTgt spid="4121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31" dur="indefinite"/>
                                        <p:tgtEl>
                                          <p:spTgt spid="412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нет4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121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41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 nodeType="clickPar">
                      <p:stCondLst>
                        <p:cond delay="0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mph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36" dur="indefinite"/>
                                        <p:tgtEl>
                                          <p:spTgt spid="4126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37" dur="indefinite"/>
                                        <p:tgtEl>
                                          <p:spTgt spid="412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нет6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126"/>
                  </p:tgtEl>
                </p:cond>
              </p:nextCondLst>
            </p:seq>
            <p:seq concurrent="1" nextAc="seek">
              <p:cTn id="38" restart="whenNotActive" fill="hold" evtFilter="cancelBubble" nodeType="interactiveSeq">
                <p:stCondLst>
                  <p:cond evt="onClick" delay="0">
                    <p:tgtEl>
                      <p:spTgt spid="41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9" fill="hold" nodeType="clickPar">
                      <p:stCondLst>
                        <p:cond delay="0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9" presetClass="emph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42" dur="indefinite"/>
                                        <p:tgtEl>
                                          <p:spTgt spid="4123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43" dur="indefinite"/>
                                        <p:tgtEl>
                                          <p:spTgt spid="412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8" name="нет1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123"/>
                  </p:tgtEl>
                </p:cond>
              </p:nextCondLst>
            </p:seq>
          </p:childTnLst>
        </p:cTn>
      </p:par>
    </p:tnLst>
    <p:bldLst>
      <p:bldP spid="4119" grpId="0" animBg="1"/>
      <p:bldP spid="4121" grpId="0" animBg="1"/>
      <p:bldP spid="4122" grpId="0" animBg="1"/>
      <p:bldP spid="4123" grpId="0" animBg="1"/>
      <p:bldP spid="4124" grpId="0" animBg="1"/>
      <p:bldP spid="4125" grpId="0" animBg="1"/>
      <p:bldP spid="412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/>
          <p:cNvSpPr>
            <a:spLocks noChangeArrowheads="1"/>
          </p:cNvSpPr>
          <p:nvPr/>
        </p:nvSpPr>
        <p:spPr bwMode="auto">
          <a:xfrm>
            <a:off x="250825" y="692150"/>
            <a:ext cx="8642350" cy="2520950"/>
          </a:xfrm>
          <a:prstGeom prst="rect">
            <a:avLst/>
          </a:prstGeom>
          <a:solidFill>
            <a:schemeClr val="bg1"/>
          </a:solidFill>
          <a:ln w="63500" cap="rnd" cmpd="tri">
            <a:solidFill>
              <a:srgbClr val="FF0000"/>
            </a:solidFill>
            <a:prstDash val="sysDot"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9459" name="Rectangle 4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noFill/>
          <a:ln w="254000" cmpd="tri">
            <a:solidFill>
              <a:srgbClr val="FF66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pic>
        <p:nvPicPr>
          <p:cNvPr id="9221" name="Picture 5" descr="9"/>
          <p:cNvPicPr>
            <a:picLocks noChangeAspect="1" noChangeArrowheads="1"/>
          </p:cNvPicPr>
          <p:nvPr/>
        </p:nvPicPr>
        <p:blipFill>
          <a:blip r:embed="rId6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3573463"/>
            <a:ext cx="1684338" cy="179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461" name="Picture 6" descr="333"/>
          <p:cNvPicPr>
            <a:picLocks noChangeAspect="1" noChangeArrowheads="1"/>
          </p:cNvPicPr>
          <p:nvPr/>
        </p:nvPicPr>
        <p:blipFill>
          <a:blip r:embed="rId7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23850" y="1268413"/>
            <a:ext cx="1584325" cy="172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463" name="Picture 9" descr="3"/>
          <p:cNvPicPr>
            <a:picLocks noChangeAspect="1" noChangeArrowheads="1"/>
          </p:cNvPicPr>
          <p:nvPr/>
        </p:nvPicPr>
        <p:blipFill>
          <a:blip r:embed="rId8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979613" y="692150"/>
            <a:ext cx="1668462" cy="2363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464" name="Picture 11" descr="14"/>
          <p:cNvPicPr>
            <a:picLocks noChangeAspect="1" noChangeArrowheads="1"/>
          </p:cNvPicPr>
          <p:nvPr/>
        </p:nvPicPr>
        <p:blipFill>
          <a:blip r:embed="rId9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164388" y="836613"/>
            <a:ext cx="1604962" cy="2160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228" name="Text Box 12"/>
          <p:cNvSpPr txBox="1">
            <a:spLocks noChangeArrowheads="1"/>
          </p:cNvSpPr>
          <p:nvPr/>
        </p:nvSpPr>
        <p:spPr bwMode="auto">
          <a:xfrm>
            <a:off x="3924300" y="836613"/>
            <a:ext cx="1081088" cy="2255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45791" dir="14178596" algn="ctr" rotWithShape="0">
              <a:schemeClr val="tx1">
                <a:alpha val="50000"/>
              </a:schemeClr>
            </a:outerShdw>
          </a:effec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200" dirty="0">
                <a:solidFill>
                  <a:srgbClr val="FF0000"/>
                </a:solidFill>
                <a:latin typeface="Rockwell Extra Bold" pitchFamily="18" charset="0"/>
              </a:rPr>
              <a:t>?</a:t>
            </a:r>
            <a:endParaRPr lang="ru-RU" sz="14200" dirty="0">
              <a:solidFill>
                <a:srgbClr val="FF0000"/>
              </a:solidFill>
              <a:latin typeface="Rockwell Extra Bold" pitchFamily="18" charset="0"/>
            </a:endParaRPr>
          </a:p>
        </p:txBody>
      </p:sp>
      <p:pic>
        <p:nvPicPr>
          <p:cNvPr id="19466" name="Picture 13" descr="25">
            <a:hlinkClick r:id="" action="ppaction://noaction"/>
          </p:cNvPr>
          <p:cNvPicPr>
            <a:picLocks noChangeAspect="1" noChangeArrowheads="1"/>
          </p:cNvPicPr>
          <p:nvPr/>
        </p:nvPicPr>
        <p:blipFill>
          <a:blip r:embed="rId10" cstate="email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796256" y="4623593"/>
            <a:ext cx="1944688" cy="1931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30" name="Picture 14" descr="2"/>
          <p:cNvPicPr>
            <a:picLocks noChangeAspect="1" noChangeArrowheads="1"/>
          </p:cNvPicPr>
          <p:nvPr/>
        </p:nvPicPr>
        <p:blipFill>
          <a:blip r:embed="rId11" cstate="email">
            <a:clrChange>
              <a:clrFrom>
                <a:srgbClr val="FDFDFD"/>
              </a:clrFrom>
              <a:clrTo>
                <a:srgbClr val="FDFDFD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924300" y="3789363"/>
            <a:ext cx="1649413" cy="1489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31" name="Picture 15" descr="8"/>
          <p:cNvPicPr>
            <a:picLocks noChangeAspect="1" noChangeArrowheads="1"/>
          </p:cNvPicPr>
          <p:nvPr/>
        </p:nvPicPr>
        <p:blipFill>
          <a:blip r:embed="rId12" cstate="email">
            <a:clrChange>
              <a:clrFrom>
                <a:srgbClr val="FDFDFD"/>
              </a:clrFrom>
              <a:clrTo>
                <a:srgbClr val="FDFDFD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921375" y="4505631"/>
            <a:ext cx="1490663" cy="220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32" name="Picture 16" descr="4"/>
          <p:cNvPicPr>
            <a:picLocks noChangeAspect="1" noChangeArrowheads="1"/>
          </p:cNvPicPr>
          <p:nvPr/>
        </p:nvPicPr>
        <p:blipFill>
          <a:blip r:embed="rId13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278688" y="3713163"/>
            <a:ext cx="1541462" cy="1352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470" name="Text Box 17"/>
          <p:cNvSpPr txBox="1">
            <a:spLocks noChangeArrowheads="1"/>
          </p:cNvSpPr>
          <p:nvPr/>
        </p:nvSpPr>
        <p:spPr bwMode="auto">
          <a:xfrm>
            <a:off x="250824" y="188913"/>
            <a:ext cx="85693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400" dirty="0"/>
              <a:t>Чего не хватает?</a:t>
            </a:r>
          </a:p>
        </p:txBody>
      </p:sp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62780DA0-E079-DB50-991C-5C075FCB093F}"/>
              </a:ext>
            </a:extLst>
          </p:cNvPr>
          <p:cNvPicPr>
            <a:picLocks noChangeAspect="1"/>
          </p:cNvPicPr>
          <p:nvPr/>
        </p:nvPicPr>
        <p:blipFill>
          <a:blip r:embed="rId14" cstate="email">
            <a:extLst>
              <a:ext uri="{BEBA8EAE-BF5A-486C-A8C5-ECC9F3942E4B}">
                <a14:imgProps xmlns:a14="http://schemas.microsoft.com/office/drawing/2010/main">
                  <a14:imgLayer r:embed="rId15">
                    <a14:imgEffect>
                      <a14:backgroundRemoval t="3694" b="92973" l="10000" r="90000">
                        <a14:foregroundMark x1="13108" y1="91081" x2="13108" y2="91081"/>
                        <a14:foregroundMark x1="16486" y1="91441" x2="16486" y2="91441"/>
                        <a14:foregroundMark x1="22162" y1="92613" x2="22162" y2="92613"/>
                        <a14:foregroundMark x1="22162" y1="92613" x2="22162" y2="92613"/>
                        <a14:foregroundMark x1="24865" y1="91982" x2="24865" y2="91982"/>
                        <a14:foregroundMark x1="24865" y1="91982" x2="24865" y2="91982"/>
                        <a14:foregroundMark x1="27838" y1="90991" x2="27838" y2="90991"/>
                        <a14:foregroundMark x1="27973" y1="90991" x2="27973" y2="90991"/>
                        <a14:foregroundMark x1="28649" y1="89009" x2="28649" y2="89009"/>
                        <a14:foregroundMark x1="28649" y1="89009" x2="28649" y2="89009"/>
                        <a14:foregroundMark x1="11622" y1="86486" x2="15000" y2="93333"/>
                        <a14:foregroundMark x1="15000" y1="93333" x2="39865" y2="90450"/>
                        <a14:foregroundMark x1="39865" y1="90450" x2="43784" y2="89009"/>
                        <a14:foregroundMark x1="17973" y1="89820" x2="17973" y2="89820"/>
                        <a14:foregroundMark x1="18378" y1="89640" x2="18378" y2="89640"/>
                        <a14:foregroundMark x1="18649" y1="89189" x2="18649" y2="89189"/>
                        <a14:foregroundMark x1="27162" y1="88919" x2="27162" y2="88919"/>
                        <a14:foregroundMark x1="26216" y1="88919" x2="26216" y2="88919"/>
                        <a14:foregroundMark x1="25946" y1="88468" x2="25946" y2="88468"/>
                        <a14:foregroundMark x1="27297" y1="88288" x2="27297" y2="88288"/>
                        <a14:foregroundMark x1="26892" y1="89189" x2="26892" y2="89189"/>
                        <a14:foregroundMark x1="26892" y1="89189" x2="26892" y2="89189"/>
                        <a14:foregroundMark x1="26486" y1="89009" x2="26486" y2="89009"/>
                        <a14:foregroundMark x1="26622" y1="88018" x2="26622" y2="88018"/>
                        <a14:foregroundMark x1="26622" y1="88739" x2="26622" y2="88739"/>
                        <a14:foregroundMark x1="26622" y1="88739" x2="26622" y2="88739"/>
                        <a14:foregroundMark x1="54459" y1="8018" x2="54459" y2="8018"/>
                        <a14:foregroundMark x1="54459" y1="8018" x2="54459" y2="8018"/>
                        <a14:foregroundMark x1="53784" y1="5766" x2="53784" y2="5766"/>
                        <a14:foregroundMark x1="53784" y1="5045" x2="53784" y2="5045"/>
                        <a14:foregroundMark x1="54054" y1="4324" x2="54054" y2="4324"/>
                        <a14:foregroundMark x1="54054" y1="4324" x2="54054" y2="4324"/>
                        <a14:foregroundMark x1="55541" y1="3694" x2="55541" y2="3694"/>
                        <a14:foregroundMark x1="58378" y1="5225" x2="47297" y2="4414"/>
                        <a14:foregroundMark x1="47297" y1="4414" x2="46216" y2="6486"/>
                        <a14:backgroundMark x1="56216" y1="7748" x2="56216" y2="7748"/>
                        <a14:backgroundMark x1="26622" y1="89009" x2="26622" y2="89009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462970" y="828701"/>
            <a:ext cx="1503891" cy="2255837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/>
    </mc:Choice>
    <mc:Fallback xmlns="">
      <p:transition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92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 nodeType="clickPar">
                      <p:stCondLst>
                        <p:cond delay="0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mph" presetSubtype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6" dur="indefinite"/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7" dur="indefinite"/>
                                        <p:tgtEl>
                                          <p:spTgt spid="922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нет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221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923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 nodeType="clickPar">
                      <p:stCondLst>
                        <p:cond delay="0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9" presetClass="emph" presetSubtype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2" dur="indefinite"/>
                                        <p:tgtEl>
                                          <p:spTgt spid="9230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13" dur="indefinite"/>
                                        <p:tgtEl>
                                          <p:spTgt spid="923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нет3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230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923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 nodeType="clickPar">
                      <p:stCondLst>
                        <p:cond delay="0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9" presetClass="emph" presetSubtype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8" dur="indefinite"/>
                                        <p:tgtEl>
                                          <p:spTgt spid="9231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19" dur="indefinite"/>
                                        <p:tgtEl>
                                          <p:spTgt spid="923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нет6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231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923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 nodeType="clickPar">
                      <p:stCondLst>
                        <p:cond delay="0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9" presetClass="emph" presetSubtype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24" dur="indefinite"/>
                                        <p:tgtEl>
                                          <p:spTgt spid="9232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25" dur="indefinite"/>
                                        <p:tgtEl>
                                          <p:spTgt spid="923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нет8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232"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6" name="Picture 4" descr="рыба2"/>
          <p:cNvPicPr>
            <a:picLocks noChangeAspect="1" noChangeArrowheads="1"/>
          </p:cNvPicPr>
          <p:nvPr/>
        </p:nvPicPr>
        <p:blipFill>
          <a:blip r:embed="rId7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660232" y="658175"/>
            <a:ext cx="2012950" cy="1243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199" name="Picture 7" descr="рыба"/>
          <p:cNvPicPr>
            <a:picLocks noChangeAspect="1" noChangeArrowheads="1"/>
          </p:cNvPicPr>
          <p:nvPr/>
        </p:nvPicPr>
        <p:blipFill>
          <a:blip r:embed="rId8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996544" y="4177858"/>
            <a:ext cx="1728788" cy="1122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414" name="Rectangle 11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noFill/>
          <a:ln w="254000" cmpd="tri">
            <a:solidFill>
              <a:srgbClr val="00CC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pic>
        <p:nvPicPr>
          <p:cNvPr id="8204" name="Picture 12" descr="рыба3"/>
          <p:cNvPicPr>
            <a:picLocks noChangeAspect="1" noChangeArrowheads="1"/>
          </p:cNvPicPr>
          <p:nvPr/>
        </p:nvPicPr>
        <p:blipFill>
          <a:blip r:embed="rId9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211960" y="3559836"/>
            <a:ext cx="4392612" cy="1160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206" name="Picture 14" descr="рыба4"/>
          <p:cNvPicPr>
            <a:picLocks noChangeAspect="1" noChangeArrowheads="1"/>
          </p:cNvPicPr>
          <p:nvPr/>
        </p:nvPicPr>
        <p:blipFill>
          <a:blip r:embed="rId10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702045" y="5295436"/>
            <a:ext cx="2016125" cy="987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418" name="Text Box 15"/>
          <p:cNvSpPr txBox="1">
            <a:spLocks noChangeArrowheads="1"/>
          </p:cNvSpPr>
          <p:nvPr/>
        </p:nvSpPr>
        <p:spPr bwMode="auto">
          <a:xfrm>
            <a:off x="3212213" y="339358"/>
            <a:ext cx="33131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 dirty="0"/>
              <a:t>Кто здесь лишний?</a:t>
            </a:r>
          </a:p>
        </p:txBody>
      </p:sp>
      <p:pic>
        <p:nvPicPr>
          <p:cNvPr id="8200" name="Picture 8" descr="рыба1"/>
          <p:cNvPicPr>
            <a:picLocks noChangeAspect="1" noChangeArrowheads="1"/>
          </p:cNvPicPr>
          <p:nvPr/>
        </p:nvPicPr>
        <p:blipFill>
          <a:blip r:embed="rId11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941459" y="1711037"/>
            <a:ext cx="1511300" cy="1487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E30536FC-FBBD-5A88-F9E2-2257E775D12B}"/>
              </a:ext>
            </a:extLst>
          </p:cNvPr>
          <p:cNvPicPr>
            <a:picLocks noChangeAspect="1"/>
          </p:cNvPicPr>
          <p:nvPr/>
        </p:nvPicPr>
        <p:blipFill>
          <a:blip r:embed="rId12" cstate="email">
            <a:extLst>
              <a:ext uri="{BEBA8EAE-BF5A-486C-A8C5-ECC9F3942E4B}">
                <a14:imgProps xmlns:a14="http://schemas.microsoft.com/office/drawing/2010/main">
                  <a14:imgLayer r:embed="rId13">
                    <a14:imgEffect>
                      <a14:backgroundRemoval t="9961" b="89844" l="6152" r="94434">
                        <a14:foregroundMark x1="8398" y1="42188" x2="8398" y2="42188"/>
                        <a14:foregroundMark x1="10742" y1="45801" x2="10742" y2="45801"/>
                        <a14:foregroundMark x1="7031" y1="65137" x2="7031" y2="65137"/>
                        <a14:foregroundMark x1="20215" y1="84766" x2="20215" y2="84766"/>
                        <a14:foregroundMark x1="17090" y1="77344" x2="17090" y2="77344"/>
                        <a14:foregroundMark x1="15918" y1="78027" x2="15918" y2="78027"/>
                        <a14:foregroundMark x1="25098" y1="67285" x2="25098" y2="67285"/>
                        <a14:foregroundMark x1="26270" y1="68164" x2="26270" y2="68164"/>
                        <a14:foregroundMark x1="62012" y1="78027" x2="62012" y2="78027"/>
                        <a14:foregroundMark x1="92969" y1="66113" x2="92969" y2="66113"/>
                        <a14:foregroundMark x1="94434" y1="79590" x2="94434" y2="79590"/>
                        <a14:foregroundMark x1="82324" y1="77637" x2="82324" y2="77637"/>
                        <a14:foregroundMark x1="82910" y1="76270" x2="82910" y2="76270"/>
                        <a14:foregroundMark x1="83301" y1="75586" x2="83301" y2="75586"/>
                        <a14:foregroundMark x1="82031" y1="78711" x2="82031" y2="78711"/>
                        <a14:foregroundMark x1="13574" y1="16895" x2="13574" y2="16895"/>
                        <a14:foregroundMark x1="12500" y1="14551" x2="12500" y2="14551"/>
                        <a14:foregroundMark x1="12793" y1="16406" x2="12793" y2="16406"/>
                        <a14:foregroundMark x1="12500" y1="13379" x2="12500" y2="13379"/>
                        <a14:foregroundMark x1="6152" y1="61816" x2="6152" y2="61816"/>
                        <a14:foregroundMark x1="16113" y1="82715" x2="16113" y2="82715"/>
                        <a14:foregroundMark x1="18457" y1="82715" x2="18457" y2="82715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67544" y="313841"/>
            <a:ext cx="2306239" cy="2306239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819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 nodeType="clickPar">
                      <p:stCondLst>
                        <p:cond delay="0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mph" presetSubtype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6" dur="indefinite"/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7" dur="indefinite"/>
                                        <p:tgtEl>
                                          <p:spTgt spid="819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нет5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199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820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 nodeType="clickPar">
                      <p:stCondLst>
                        <p:cond delay="0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9" presetClass="emph" presetSubtype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2" dur="indefinite"/>
                                        <p:tgtEl>
                                          <p:spTgt spid="8200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13" dur="indefinite"/>
                                        <p:tgtEl>
                                          <p:spTgt spid="820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нет3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200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820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 nodeType="clickPar">
                      <p:stCondLst>
                        <p:cond delay="0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9" presetClass="emph" presetSubtype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8" dur="indefinite"/>
                                        <p:tgtEl>
                                          <p:spTgt spid="8204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19" dur="indefinite"/>
                                        <p:tgtEl>
                                          <p:spTgt spid="820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нет2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204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820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 nodeType="clickPar">
                      <p:stCondLst>
                        <p:cond delay="0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9" presetClass="emph" presetSubtype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24" dur="indefinite"/>
                                        <p:tgtEl>
                                          <p:spTgt spid="8206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25" dur="indefinite"/>
                                        <p:tgtEl>
                                          <p:spTgt spid="820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нет6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206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819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 nodeType="clickPar">
                      <p:stCondLst>
                        <p:cond delay="0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9" presetClass="emph" presetSubtype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30" dur="indefinite"/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31" dur="indefinite"/>
                                        <p:tgtEl>
                                          <p:spTgt spid="819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нет7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196"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AutoShape 16"/>
          <p:cNvSpPr>
            <a:spLocks noChangeArrowheads="1"/>
          </p:cNvSpPr>
          <p:nvPr/>
        </p:nvSpPr>
        <p:spPr bwMode="auto">
          <a:xfrm>
            <a:off x="3068537" y="1540334"/>
            <a:ext cx="3059112" cy="2808957"/>
          </a:xfrm>
          <a:prstGeom prst="star16">
            <a:avLst>
              <a:gd name="adj" fmla="val 46940"/>
            </a:avLst>
          </a:prstGeom>
          <a:solidFill>
            <a:schemeClr val="bg1"/>
          </a:solidFill>
          <a:ln w="76200" cmpd="tri">
            <a:solidFill>
              <a:srgbClr val="FF99CC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1507" name="AutoShape 13"/>
          <p:cNvSpPr>
            <a:spLocks noChangeArrowheads="1"/>
          </p:cNvSpPr>
          <p:nvPr/>
        </p:nvSpPr>
        <p:spPr bwMode="auto">
          <a:xfrm>
            <a:off x="6226968" y="267757"/>
            <a:ext cx="2672933" cy="3009003"/>
          </a:xfrm>
          <a:prstGeom prst="star16">
            <a:avLst>
              <a:gd name="adj" fmla="val 46940"/>
            </a:avLst>
          </a:prstGeom>
          <a:solidFill>
            <a:schemeClr val="bg1"/>
          </a:solidFill>
          <a:ln w="76200" cmpd="tri">
            <a:solidFill>
              <a:srgbClr val="FFFF99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 dirty="0"/>
          </a:p>
        </p:txBody>
      </p:sp>
      <p:sp>
        <p:nvSpPr>
          <p:cNvPr id="21508" name="AutoShape 12"/>
          <p:cNvSpPr>
            <a:spLocks noChangeArrowheads="1"/>
          </p:cNvSpPr>
          <p:nvPr/>
        </p:nvSpPr>
        <p:spPr bwMode="auto">
          <a:xfrm>
            <a:off x="244099" y="373839"/>
            <a:ext cx="2666204" cy="2996952"/>
          </a:xfrm>
          <a:prstGeom prst="star16">
            <a:avLst>
              <a:gd name="adj" fmla="val 46940"/>
            </a:avLst>
          </a:prstGeom>
          <a:solidFill>
            <a:schemeClr val="bg1"/>
          </a:solidFill>
          <a:ln w="76200" cmpd="tri">
            <a:solidFill>
              <a:srgbClr val="FFCC99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1509" name="Rectangle 4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noFill/>
          <a:ln w="254000" cmpd="tri">
            <a:solidFill>
              <a:srgbClr val="FF99CC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pic>
        <p:nvPicPr>
          <p:cNvPr id="21510" name="Picture 8" descr="дядька"/>
          <p:cNvPicPr>
            <a:picLocks noChangeAspect="1" noChangeArrowheads="1"/>
          </p:cNvPicPr>
          <p:nvPr/>
        </p:nvPicPr>
        <p:blipFill>
          <a:blip r:embed="rId6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703947" y="620688"/>
            <a:ext cx="871539" cy="19494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11" name="Picture 9" descr="224"/>
          <p:cNvPicPr>
            <a:picLocks noChangeAspect="1" noChangeArrowheads="1"/>
          </p:cNvPicPr>
          <p:nvPr/>
        </p:nvPicPr>
        <p:blipFill>
          <a:blip r:embed="rId7" cstate="email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315618" y="1773722"/>
            <a:ext cx="1511300" cy="1747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12" name="Picture 10" descr="шорты1"/>
          <p:cNvPicPr>
            <a:picLocks noChangeAspect="1" noChangeArrowheads="1"/>
          </p:cNvPicPr>
          <p:nvPr/>
        </p:nvPicPr>
        <p:blipFill>
          <a:blip r:embed="rId8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532529" y="1323238"/>
            <a:ext cx="960941" cy="10078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13" name="Picture 11" descr="брат3"/>
          <p:cNvPicPr>
            <a:picLocks noChangeAspect="1" noChangeArrowheads="1"/>
          </p:cNvPicPr>
          <p:nvPr/>
        </p:nvPicPr>
        <p:blipFill>
          <a:blip r:embed="rId9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47534" y="909985"/>
            <a:ext cx="745100" cy="17274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14" name="Picture 14" descr="галсук"/>
          <p:cNvPicPr>
            <a:picLocks noChangeAspect="1" noChangeArrowheads="1"/>
          </p:cNvPicPr>
          <p:nvPr/>
        </p:nvPicPr>
        <p:blipFill>
          <a:blip r:embed="rId10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054600" y="908050"/>
            <a:ext cx="371725" cy="1512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57" name="Text Box 17"/>
          <p:cNvSpPr txBox="1">
            <a:spLocks noChangeArrowheads="1"/>
          </p:cNvSpPr>
          <p:nvPr/>
        </p:nvSpPr>
        <p:spPr bwMode="auto">
          <a:xfrm>
            <a:off x="3247074" y="2308521"/>
            <a:ext cx="961438" cy="18928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45791" dir="14178596" algn="ctr" rotWithShape="0">
              <a:schemeClr val="tx1">
                <a:alpha val="50000"/>
              </a:schemeClr>
            </a:outerShdw>
          </a:effec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1700" dirty="0">
                <a:solidFill>
                  <a:srgbClr val="FF0000"/>
                </a:solidFill>
                <a:latin typeface="Rockwell Extra Bold" pitchFamily="18" charset="0"/>
              </a:rPr>
              <a:t>?</a:t>
            </a:r>
            <a:endParaRPr lang="ru-RU" sz="11700" dirty="0">
              <a:solidFill>
                <a:srgbClr val="FF0000"/>
              </a:solidFill>
              <a:latin typeface="Rockwell Extra Bold" pitchFamily="18" charset="0"/>
            </a:endParaRPr>
          </a:p>
        </p:txBody>
      </p:sp>
      <p:pic>
        <p:nvPicPr>
          <p:cNvPr id="10258" name="Picture 18" descr="купальник"/>
          <p:cNvPicPr>
            <a:picLocks noChangeAspect="1" noChangeArrowheads="1"/>
          </p:cNvPicPr>
          <p:nvPr/>
        </p:nvPicPr>
        <p:blipFill>
          <a:blip r:embed="rId11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694877" y="4450292"/>
            <a:ext cx="1173163" cy="2139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59" name="Picture 19" descr="очки"/>
          <p:cNvPicPr>
            <a:picLocks noChangeAspect="1" noChangeArrowheads="1"/>
          </p:cNvPicPr>
          <p:nvPr/>
        </p:nvPicPr>
        <p:blipFill>
          <a:blip r:embed="rId12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84705" y="5844645"/>
            <a:ext cx="1265238" cy="346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60" name="Picture 20" descr="платье1"/>
          <p:cNvPicPr>
            <a:picLocks noChangeAspect="1" noChangeArrowheads="1"/>
          </p:cNvPicPr>
          <p:nvPr/>
        </p:nvPicPr>
        <p:blipFill>
          <a:blip r:embed="rId13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527550" y="4488656"/>
            <a:ext cx="1146175" cy="198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63" name="Picture 23" descr="кофта"/>
          <p:cNvPicPr>
            <a:picLocks noChangeAspect="1" noChangeArrowheads="1"/>
          </p:cNvPicPr>
          <p:nvPr/>
        </p:nvPicPr>
        <p:blipFill>
          <a:blip r:embed="rId14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69924" y="3949699"/>
            <a:ext cx="2030413" cy="1316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523" name="Text Box 25"/>
          <p:cNvSpPr txBox="1">
            <a:spLocks noChangeArrowheads="1"/>
          </p:cNvSpPr>
          <p:nvPr/>
        </p:nvSpPr>
        <p:spPr bwMode="auto">
          <a:xfrm>
            <a:off x="2627313" y="188913"/>
            <a:ext cx="403225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400" dirty="0"/>
              <a:t>Что нужно поставить вместо вопросительного знака?</a:t>
            </a:r>
          </a:p>
        </p:txBody>
      </p:sp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C836E583-9774-FEDF-48A9-614BF1373AAB}"/>
              </a:ext>
            </a:extLst>
          </p:cNvPr>
          <p:cNvPicPr>
            <a:picLocks noChangeAspect="1"/>
          </p:cNvPicPr>
          <p:nvPr/>
        </p:nvPicPr>
        <p:blipFill>
          <a:blip r:embed="rId15" cstate="email">
            <a:extLst>
              <a:ext uri="{BEBA8EAE-BF5A-486C-A8C5-ECC9F3942E4B}">
                <a14:imgProps xmlns:a14="http://schemas.microsoft.com/office/drawing/2010/main">
                  <a14:imgLayer r:embed="rId16">
                    <a14:imgEffect>
                      <a14:backgroundRemoval t="6599" b="93909" l="5000" r="93500">
                        <a14:foregroundMark x1="44500" y1="24365" x2="44500" y2="24365"/>
                        <a14:foregroundMark x1="35500" y1="8799" x2="35500" y2="8799"/>
                        <a14:foregroundMark x1="46667" y1="6937" x2="46667" y2="6937"/>
                        <a14:foregroundMark x1="46667" y1="6937" x2="46667" y2="6937"/>
                        <a14:foregroundMark x1="5000" y1="68359" x2="5000" y2="68359"/>
                        <a14:foregroundMark x1="48333" y1="91371" x2="48333" y2="91371"/>
                        <a14:foregroundMark x1="88500" y1="76650" x2="88500" y2="76650"/>
                        <a14:foregroundMark x1="88500" y1="76650" x2="88500" y2="76650"/>
                        <a14:foregroundMark x1="88500" y1="76650" x2="88500" y2="76650"/>
                        <a14:foregroundMark x1="93000" y1="50931" x2="93000" y2="50931"/>
                        <a14:foregroundMark x1="93500" y1="63621" x2="93500" y2="63621"/>
                        <a14:foregroundMark x1="71667" y1="19966" x2="71667" y2="19966"/>
                        <a14:foregroundMark x1="52333" y1="24365" x2="52333" y2="24365"/>
                        <a14:foregroundMark x1="52833" y1="22843" x2="52833" y2="22843"/>
                        <a14:foregroundMark x1="52000" y1="23012" x2="52000" y2="23012"/>
                        <a14:foregroundMark x1="52000" y1="23012" x2="52000" y2="23012"/>
                        <a14:foregroundMark x1="31500" y1="88663" x2="31500" y2="88663"/>
                        <a14:foregroundMark x1="31833" y1="87817" x2="31833" y2="87817"/>
                        <a14:foregroundMark x1="31833" y1="87817" x2="31833" y2="87817"/>
                        <a14:foregroundMark x1="31833" y1="87817" x2="31833" y2="87817"/>
                        <a14:foregroundMark x1="33333" y1="74281" x2="33333" y2="74281"/>
                        <a14:foregroundMark x1="34167" y1="71912" x2="34167" y2="71912"/>
                        <a14:foregroundMark x1="64000" y1="24873" x2="64000" y2="24873"/>
                        <a14:foregroundMark x1="64000" y1="24873" x2="64000" y2="24873"/>
                        <a14:foregroundMark x1="83667" y1="22504" x2="83667" y2="22504"/>
                        <a14:foregroundMark x1="91500" y1="19966" x2="91500" y2="19966"/>
                        <a14:foregroundMark x1="63833" y1="16920" x2="63833" y2="16920"/>
                        <a14:foregroundMark x1="59500" y1="93909" x2="59500" y2="93909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638425" y="4931187"/>
            <a:ext cx="1562100" cy="1538669"/>
          </a:xfrm>
          <a:prstGeom prst="rect">
            <a:avLst/>
          </a:prstGeom>
        </p:spPr>
      </p:pic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12079EC8-549D-9C3A-19D9-BB45B6FD73E3}"/>
              </a:ext>
            </a:extLst>
          </p:cNvPr>
          <p:cNvPicPr>
            <a:picLocks noChangeAspect="1"/>
          </p:cNvPicPr>
          <p:nvPr/>
        </p:nvPicPr>
        <p:blipFill>
          <a:blip r:embed="rId17" cstate="email">
            <a:extLst>
              <a:ext uri="{BEBA8EAE-BF5A-486C-A8C5-ECC9F3942E4B}">
                <a14:imgProps xmlns:a14="http://schemas.microsoft.com/office/drawing/2010/main">
                  <a14:imgLayer r:embed="rId18">
                    <a14:imgEffect>
                      <a14:backgroundRemoval t="2429" b="97143" l="10000" r="90000">
                        <a14:foregroundMark x1="41000" y1="10286" x2="41000" y2="10286"/>
                        <a14:foregroundMark x1="40286" y1="5000" x2="40286" y2="5000"/>
                        <a14:foregroundMark x1="59143" y1="3857" x2="59143" y2="3857"/>
                        <a14:foregroundMark x1="41429" y1="3429" x2="41429" y2="3429"/>
                        <a14:foregroundMark x1="58571" y1="2714" x2="58571" y2="2714"/>
                        <a14:foregroundMark x1="38429" y1="4000" x2="38429" y2="4000"/>
                        <a14:foregroundMark x1="29857" y1="92000" x2="29857" y2="92000"/>
                        <a14:foregroundMark x1="33000" y1="96286" x2="33000" y2="96286"/>
                        <a14:foregroundMark x1="73143" y1="97143" x2="73143" y2="97143"/>
                        <a14:foregroundMark x1="58857" y1="78429" x2="58857" y2="78429"/>
                        <a14:foregroundMark x1="56571" y1="73857" x2="56571" y2="73857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768874" y="3617964"/>
            <a:ext cx="1826300" cy="182630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026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 nodeType="clickPar">
                      <p:stCondLst>
                        <p:cond delay="0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mph" presetSubtype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6" dur="indefinite"/>
                                        <p:tgtEl>
                                          <p:spTgt spid="10263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7" dur="indefinite"/>
                                        <p:tgtEl>
                                          <p:spTgt spid="1026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нет9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263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1026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 nodeType="clickPar">
                      <p:stCondLst>
                        <p:cond delay="0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9" presetClass="emph" presetSubtype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2" dur="indefinite"/>
                                        <p:tgtEl>
                                          <p:spTgt spid="10260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13" dur="indefinite"/>
                                        <p:tgtEl>
                                          <p:spTgt spid="1026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нет1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260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025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 nodeType="clickPar">
                      <p:stCondLst>
                        <p:cond delay="0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9" presetClass="emph" presetSubtype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8" dur="indefinite"/>
                                        <p:tgtEl>
                                          <p:spTgt spid="10258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19" dur="indefinite"/>
                                        <p:tgtEl>
                                          <p:spTgt spid="1025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нет4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258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1025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 nodeType="clickPar">
                      <p:stCondLst>
                        <p:cond delay="0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9" presetClass="emph" presetSubtype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24" dur="indefinite"/>
                                        <p:tgtEl>
                                          <p:spTgt spid="10259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25" dur="indefinite"/>
                                        <p:tgtEl>
                                          <p:spTgt spid="1025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нет8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259"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14"/>
          <p:cNvSpPr>
            <a:spLocks noChangeArrowheads="1"/>
          </p:cNvSpPr>
          <p:nvPr/>
        </p:nvSpPr>
        <p:spPr bwMode="auto">
          <a:xfrm>
            <a:off x="6228159" y="401297"/>
            <a:ext cx="2519362" cy="4464050"/>
          </a:xfrm>
          <a:prstGeom prst="rect">
            <a:avLst/>
          </a:prstGeom>
          <a:solidFill>
            <a:schemeClr val="bg1"/>
          </a:solidFill>
          <a:ln w="76200" cmpd="tri">
            <a:solidFill>
              <a:srgbClr val="CC99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3555" name="Rectangle 12"/>
          <p:cNvSpPr>
            <a:spLocks noChangeArrowheads="1"/>
          </p:cNvSpPr>
          <p:nvPr/>
        </p:nvSpPr>
        <p:spPr bwMode="auto">
          <a:xfrm>
            <a:off x="3274220" y="401297"/>
            <a:ext cx="2520950" cy="4464050"/>
          </a:xfrm>
          <a:prstGeom prst="rect">
            <a:avLst/>
          </a:prstGeom>
          <a:solidFill>
            <a:schemeClr val="bg1"/>
          </a:solidFill>
          <a:ln w="76200" cmpd="tri">
            <a:solidFill>
              <a:srgbClr val="CC99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3556" name="Rectangle 7"/>
          <p:cNvSpPr>
            <a:spLocks noChangeArrowheads="1"/>
          </p:cNvSpPr>
          <p:nvPr/>
        </p:nvSpPr>
        <p:spPr bwMode="auto">
          <a:xfrm>
            <a:off x="395288" y="404813"/>
            <a:ext cx="2303462" cy="4464050"/>
          </a:xfrm>
          <a:prstGeom prst="rect">
            <a:avLst/>
          </a:prstGeom>
          <a:solidFill>
            <a:schemeClr val="bg1"/>
          </a:solidFill>
          <a:ln w="76200" cmpd="tri">
            <a:solidFill>
              <a:srgbClr val="CC99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3557" name="AutoShape 6"/>
          <p:cNvSpPr>
            <a:spLocks noChangeArrowheads="1"/>
          </p:cNvSpPr>
          <p:nvPr/>
        </p:nvSpPr>
        <p:spPr bwMode="auto">
          <a:xfrm>
            <a:off x="1187450" y="527448"/>
            <a:ext cx="719138" cy="719138"/>
          </a:xfrm>
          <a:prstGeom prst="smileyFace">
            <a:avLst>
              <a:gd name="adj" fmla="val 4653"/>
            </a:avLst>
          </a:prstGeom>
          <a:solidFill>
            <a:srgbClr val="FFCC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3558" name="Rectangle 8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noFill/>
          <a:ln w="254000" cmpd="tri">
            <a:solidFill>
              <a:srgbClr val="FF00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3559" name="AutoShape 9"/>
          <p:cNvSpPr>
            <a:spLocks noChangeArrowheads="1"/>
          </p:cNvSpPr>
          <p:nvPr/>
        </p:nvSpPr>
        <p:spPr bwMode="auto">
          <a:xfrm>
            <a:off x="894104" y="1478756"/>
            <a:ext cx="1258887" cy="1258887"/>
          </a:xfrm>
          <a:custGeom>
            <a:avLst/>
            <a:gdLst>
              <a:gd name="T0" fmla="*/ 632940 w 21600"/>
              <a:gd name="T1" fmla="*/ 127462 h 21600"/>
              <a:gd name="T2" fmla="*/ 170649 w 21600"/>
              <a:gd name="T3" fmla="*/ 629444 h 21600"/>
              <a:gd name="T4" fmla="*/ 632940 w 21600"/>
              <a:gd name="T5" fmla="*/ 1258887 h 21600"/>
              <a:gd name="T6" fmla="*/ 1088238 w 21600"/>
              <a:gd name="T7" fmla="*/ 629444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5037 w 21600"/>
              <a:gd name="T13" fmla="*/ 2277 h 21600"/>
              <a:gd name="T14" fmla="*/ 16557 w 21600"/>
              <a:gd name="T15" fmla="*/ 13677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0860" y="2187"/>
                </a:moveTo>
                <a:cubicBezTo>
                  <a:pt x="10451" y="1746"/>
                  <a:pt x="9529" y="1018"/>
                  <a:pt x="9015" y="730"/>
                </a:cubicBezTo>
                <a:cubicBezTo>
                  <a:pt x="7865" y="152"/>
                  <a:pt x="6685" y="0"/>
                  <a:pt x="5415" y="0"/>
                </a:cubicBezTo>
                <a:cubicBezTo>
                  <a:pt x="4175" y="152"/>
                  <a:pt x="2995" y="575"/>
                  <a:pt x="1967" y="1305"/>
                </a:cubicBezTo>
                <a:cubicBezTo>
                  <a:pt x="1150" y="2187"/>
                  <a:pt x="575" y="3222"/>
                  <a:pt x="242" y="4220"/>
                </a:cubicBezTo>
                <a:cubicBezTo>
                  <a:pt x="0" y="5410"/>
                  <a:pt x="242" y="6560"/>
                  <a:pt x="575" y="7597"/>
                </a:cubicBezTo>
                <a:lnTo>
                  <a:pt x="10860" y="21600"/>
                </a:lnTo>
                <a:lnTo>
                  <a:pt x="20995" y="7597"/>
                </a:lnTo>
                <a:cubicBezTo>
                  <a:pt x="21480" y="6560"/>
                  <a:pt x="21600" y="5410"/>
                  <a:pt x="21480" y="4220"/>
                </a:cubicBezTo>
                <a:cubicBezTo>
                  <a:pt x="21115" y="3222"/>
                  <a:pt x="20420" y="2187"/>
                  <a:pt x="19632" y="1305"/>
                </a:cubicBezTo>
                <a:cubicBezTo>
                  <a:pt x="18575" y="575"/>
                  <a:pt x="17425" y="152"/>
                  <a:pt x="16275" y="0"/>
                </a:cubicBezTo>
                <a:cubicBezTo>
                  <a:pt x="15005" y="0"/>
                  <a:pt x="13735" y="152"/>
                  <a:pt x="12705" y="730"/>
                </a:cubicBezTo>
                <a:cubicBezTo>
                  <a:pt x="12176" y="1018"/>
                  <a:pt x="11254" y="1746"/>
                  <a:pt x="10860" y="2187"/>
                </a:cubicBezTo>
                <a:close/>
              </a:path>
            </a:pathLst>
          </a:custGeom>
          <a:solidFill>
            <a:srgbClr val="9900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3560" name="AutoShape 10">
            <a:hlinkClick r:id="" action="ppaction://noaction"/>
          </p:cNvPr>
          <p:cNvSpPr>
            <a:spLocks noChangeArrowheads="1"/>
          </p:cNvSpPr>
          <p:nvPr/>
        </p:nvSpPr>
        <p:spPr bwMode="auto">
          <a:xfrm>
            <a:off x="6115206" y="5660120"/>
            <a:ext cx="719138" cy="719137"/>
          </a:xfrm>
          <a:custGeom>
            <a:avLst/>
            <a:gdLst>
              <a:gd name="T0" fmla="*/ 361567 w 21600"/>
              <a:gd name="T1" fmla="*/ 72813 h 21600"/>
              <a:gd name="T2" fmla="*/ 97483 w 21600"/>
              <a:gd name="T3" fmla="*/ 359568 h 21600"/>
              <a:gd name="T4" fmla="*/ 361567 w 21600"/>
              <a:gd name="T5" fmla="*/ 719137 h 21600"/>
              <a:gd name="T6" fmla="*/ 621655 w 21600"/>
              <a:gd name="T7" fmla="*/ 359568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5037 w 21600"/>
              <a:gd name="T13" fmla="*/ 2277 h 21600"/>
              <a:gd name="T14" fmla="*/ 16557 w 21600"/>
              <a:gd name="T15" fmla="*/ 13677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0860" y="2187"/>
                </a:moveTo>
                <a:cubicBezTo>
                  <a:pt x="10451" y="1746"/>
                  <a:pt x="9529" y="1018"/>
                  <a:pt x="9015" y="730"/>
                </a:cubicBezTo>
                <a:cubicBezTo>
                  <a:pt x="7865" y="152"/>
                  <a:pt x="6685" y="0"/>
                  <a:pt x="5415" y="0"/>
                </a:cubicBezTo>
                <a:cubicBezTo>
                  <a:pt x="4175" y="152"/>
                  <a:pt x="2995" y="575"/>
                  <a:pt x="1967" y="1305"/>
                </a:cubicBezTo>
                <a:cubicBezTo>
                  <a:pt x="1150" y="2187"/>
                  <a:pt x="575" y="3222"/>
                  <a:pt x="242" y="4220"/>
                </a:cubicBezTo>
                <a:cubicBezTo>
                  <a:pt x="0" y="5410"/>
                  <a:pt x="242" y="6560"/>
                  <a:pt x="575" y="7597"/>
                </a:cubicBezTo>
                <a:lnTo>
                  <a:pt x="10860" y="21600"/>
                </a:lnTo>
                <a:lnTo>
                  <a:pt x="20995" y="7597"/>
                </a:lnTo>
                <a:cubicBezTo>
                  <a:pt x="21480" y="6560"/>
                  <a:pt x="21600" y="5410"/>
                  <a:pt x="21480" y="4220"/>
                </a:cubicBezTo>
                <a:cubicBezTo>
                  <a:pt x="21115" y="3222"/>
                  <a:pt x="20420" y="2187"/>
                  <a:pt x="19632" y="1305"/>
                </a:cubicBezTo>
                <a:cubicBezTo>
                  <a:pt x="18575" y="575"/>
                  <a:pt x="17425" y="152"/>
                  <a:pt x="16275" y="0"/>
                </a:cubicBezTo>
                <a:cubicBezTo>
                  <a:pt x="15005" y="0"/>
                  <a:pt x="13735" y="152"/>
                  <a:pt x="12705" y="730"/>
                </a:cubicBezTo>
                <a:cubicBezTo>
                  <a:pt x="12176" y="1018"/>
                  <a:pt x="11254" y="1746"/>
                  <a:pt x="10860" y="2187"/>
                </a:cubicBezTo>
                <a:close/>
              </a:path>
            </a:pathLst>
          </a:custGeom>
          <a:solidFill>
            <a:srgbClr val="9900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3561" name="AutoShape 11"/>
          <p:cNvSpPr>
            <a:spLocks noChangeArrowheads="1"/>
          </p:cNvSpPr>
          <p:nvPr/>
        </p:nvSpPr>
        <p:spPr bwMode="auto">
          <a:xfrm>
            <a:off x="3887789" y="1367631"/>
            <a:ext cx="1258887" cy="1258887"/>
          </a:xfrm>
          <a:prstGeom prst="smileyFace">
            <a:avLst>
              <a:gd name="adj" fmla="val 4653"/>
            </a:avLst>
          </a:prstGeom>
          <a:solidFill>
            <a:srgbClr val="FFCC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3562" name="AutoShape 13"/>
          <p:cNvSpPr>
            <a:spLocks noChangeArrowheads="1"/>
          </p:cNvSpPr>
          <p:nvPr/>
        </p:nvSpPr>
        <p:spPr bwMode="auto">
          <a:xfrm>
            <a:off x="3560234" y="2877342"/>
            <a:ext cx="1800225" cy="1800225"/>
          </a:xfrm>
          <a:custGeom>
            <a:avLst/>
            <a:gdLst>
              <a:gd name="T0" fmla="*/ 905113 w 21600"/>
              <a:gd name="T1" fmla="*/ 182273 h 21600"/>
              <a:gd name="T2" fmla="*/ 244031 w 21600"/>
              <a:gd name="T3" fmla="*/ 900113 h 21600"/>
              <a:gd name="T4" fmla="*/ 905113 w 21600"/>
              <a:gd name="T5" fmla="*/ 1800225 h 21600"/>
              <a:gd name="T6" fmla="*/ 1556195 w 21600"/>
              <a:gd name="T7" fmla="*/ 900113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5037 w 21600"/>
              <a:gd name="T13" fmla="*/ 2277 h 21600"/>
              <a:gd name="T14" fmla="*/ 16557 w 21600"/>
              <a:gd name="T15" fmla="*/ 13677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0860" y="2187"/>
                </a:moveTo>
                <a:cubicBezTo>
                  <a:pt x="10451" y="1746"/>
                  <a:pt x="9529" y="1018"/>
                  <a:pt x="9015" y="730"/>
                </a:cubicBezTo>
                <a:cubicBezTo>
                  <a:pt x="7865" y="152"/>
                  <a:pt x="6685" y="0"/>
                  <a:pt x="5415" y="0"/>
                </a:cubicBezTo>
                <a:cubicBezTo>
                  <a:pt x="4175" y="152"/>
                  <a:pt x="2995" y="575"/>
                  <a:pt x="1967" y="1305"/>
                </a:cubicBezTo>
                <a:cubicBezTo>
                  <a:pt x="1150" y="2187"/>
                  <a:pt x="575" y="3222"/>
                  <a:pt x="242" y="4220"/>
                </a:cubicBezTo>
                <a:cubicBezTo>
                  <a:pt x="0" y="5410"/>
                  <a:pt x="242" y="6560"/>
                  <a:pt x="575" y="7597"/>
                </a:cubicBezTo>
                <a:lnTo>
                  <a:pt x="10860" y="21600"/>
                </a:lnTo>
                <a:lnTo>
                  <a:pt x="20995" y="7597"/>
                </a:lnTo>
                <a:cubicBezTo>
                  <a:pt x="21480" y="6560"/>
                  <a:pt x="21600" y="5410"/>
                  <a:pt x="21480" y="4220"/>
                </a:cubicBezTo>
                <a:cubicBezTo>
                  <a:pt x="21115" y="3222"/>
                  <a:pt x="20420" y="2187"/>
                  <a:pt x="19632" y="1305"/>
                </a:cubicBezTo>
                <a:cubicBezTo>
                  <a:pt x="18575" y="575"/>
                  <a:pt x="17425" y="152"/>
                  <a:pt x="16275" y="0"/>
                </a:cubicBezTo>
                <a:cubicBezTo>
                  <a:pt x="15005" y="0"/>
                  <a:pt x="13735" y="152"/>
                  <a:pt x="12705" y="730"/>
                </a:cubicBezTo>
                <a:cubicBezTo>
                  <a:pt x="12176" y="1018"/>
                  <a:pt x="11254" y="1746"/>
                  <a:pt x="10860" y="2187"/>
                </a:cubicBezTo>
                <a:close/>
              </a:path>
            </a:pathLst>
          </a:custGeom>
          <a:solidFill>
            <a:srgbClr val="9900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7183" name="AutoShape 15"/>
          <p:cNvSpPr>
            <a:spLocks noChangeArrowheads="1"/>
          </p:cNvSpPr>
          <p:nvPr/>
        </p:nvSpPr>
        <p:spPr bwMode="auto">
          <a:xfrm>
            <a:off x="610394" y="2877343"/>
            <a:ext cx="1800225" cy="1800225"/>
          </a:xfrm>
          <a:prstGeom prst="star5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ru-RU"/>
          </a:p>
        </p:txBody>
      </p:sp>
      <p:sp>
        <p:nvSpPr>
          <p:cNvPr id="23564" name="AutoShape 16"/>
          <p:cNvSpPr>
            <a:spLocks noChangeArrowheads="1"/>
          </p:cNvSpPr>
          <p:nvPr/>
        </p:nvSpPr>
        <p:spPr bwMode="auto">
          <a:xfrm>
            <a:off x="6587728" y="2835535"/>
            <a:ext cx="1800225" cy="1800225"/>
          </a:xfrm>
          <a:prstGeom prst="smileyFace">
            <a:avLst>
              <a:gd name="adj" fmla="val 4653"/>
            </a:avLst>
          </a:prstGeom>
          <a:solidFill>
            <a:srgbClr val="FFCC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7185" name="AutoShape 17"/>
          <p:cNvSpPr>
            <a:spLocks noChangeArrowheads="1"/>
          </p:cNvSpPr>
          <p:nvPr/>
        </p:nvSpPr>
        <p:spPr bwMode="auto">
          <a:xfrm>
            <a:off x="7118663" y="4937917"/>
            <a:ext cx="1690687" cy="1633538"/>
          </a:xfrm>
          <a:prstGeom prst="star5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ru-RU"/>
          </a:p>
        </p:txBody>
      </p:sp>
      <p:sp>
        <p:nvSpPr>
          <p:cNvPr id="7186" name="AutoShape 18"/>
          <p:cNvSpPr>
            <a:spLocks noChangeArrowheads="1"/>
          </p:cNvSpPr>
          <p:nvPr/>
        </p:nvSpPr>
        <p:spPr bwMode="auto">
          <a:xfrm>
            <a:off x="4100777" y="494573"/>
            <a:ext cx="719138" cy="719137"/>
          </a:xfrm>
          <a:prstGeom prst="star5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ru-RU"/>
          </a:p>
        </p:txBody>
      </p:sp>
      <p:sp>
        <p:nvSpPr>
          <p:cNvPr id="7187" name="AutoShape 19"/>
          <p:cNvSpPr>
            <a:spLocks noChangeArrowheads="1"/>
          </p:cNvSpPr>
          <p:nvPr/>
        </p:nvSpPr>
        <p:spPr bwMode="auto">
          <a:xfrm>
            <a:off x="6895306" y="1448172"/>
            <a:ext cx="1258888" cy="1258887"/>
          </a:xfrm>
          <a:prstGeom prst="star5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ru-RU"/>
          </a:p>
        </p:txBody>
      </p:sp>
      <p:sp>
        <p:nvSpPr>
          <p:cNvPr id="7188" name="AutoShape 20"/>
          <p:cNvSpPr>
            <a:spLocks noChangeArrowheads="1"/>
          </p:cNvSpPr>
          <p:nvPr/>
        </p:nvSpPr>
        <p:spPr bwMode="auto">
          <a:xfrm>
            <a:off x="250825" y="5805488"/>
            <a:ext cx="719138" cy="719137"/>
          </a:xfrm>
          <a:prstGeom prst="smileyFace">
            <a:avLst>
              <a:gd name="adj" fmla="val 4653"/>
            </a:avLst>
          </a:prstGeom>
          <a:solidFill>
            <a:srgbClr val="FFCC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7189" name="AutoShape 21"/>
          <p:cNvSpPr>
            <a:spLocks noChangeArrowheads="1"/>
          </p:cNvSpPr>
          <p:nvPr/>
        </p:nvSpPr>
        <p:spPr bwMode="auto">
          <a:xfrm>
            <a:off x="3239846" y="5480955"/>
            <a:ext cx="971550" cy="898302"/>
          </a:xfrm>
          <a:prstGeom prst="star5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ru-RU"/>
          </a:p>
        </p:txBody>
      </p:sp>
      <p:sp>
        <p:nvSpPr>
          <p:cNvPr id="7190" name="AutoShape 22"/>
          <p:cNvSpPr>
            <a:spLocks noChangeArrowheads="1"/>
          </p:cNvSpPr>
          <p:nvPr/>
        </p:nvSpPr>
        <p:spPr bwMode="auto">
          <a:xfrm>
            <a:off x="4572000" y="5300663"/>
            <a:ext cx="1258888" cy="1258887"/>
          </a:xfrm>
          <a:prstGeom prst="smileyFace">
            <a:avLst>
              <a:gd name="adj" fmla="val 4653"/>
            </a:avLst>
          </a:prstGeom>
          <a:solidFill>
            <a:srgbClr val="FFCC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7192" name="AutoShape 24"/>
          <p:cNvSpPr>
            <a:spLocks noChangeArrowheads="1"/>
          </p:cNvSpPr>
          <p:nvPr/>
        </p:nvSpPr>
        <p:spPr bwMode="auto">
          <a:xfrm>
            <a:off x="1303040" y="5010943"/>
            <a:ext cx="1655763" cy="1633538"/>
          </a:xfrm>
          <a:custGeom>
            <a:avLst/>
            <a:gdLst>
              <a:gd name="T0" fmla="*/ 905113 w 21600"/>
              <a:gd name="T1" fmla="*/ 182273 h 21600"/>
              <a:gd name="T2" fmla="*/ 244031 w 21600"/>
              <a:gd name="T3" fmla="*/ 900113 h 21600"/>
              <a:gd name="T4" fmla="*/ 905113 w 21600"/>
              <a:gd name="T5" fmla="*/ 1800225 h 21600"/>
              <a:gd name="T6" fmla="*/ 1556195 w 21600"/>
              <a:gd name="T7" fmla="*/ 900113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5037 w 21600"/>
              <a:gd name="T13" fmla="*/ 2277 h 21600"/>
              <a:gd name="T14" fmla="*/ 16557 w 21600"/>
              <a:gd name="T15" fmla="*/ 13677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0860" y="2187"/>
                </a:moveTo>
                <a:cubicBezTo>
                  <a:pt x="10451" y="1746"/>
                  <a:pt x="9529" y="1018"/>
                  <a:pt x="9015" y="730"/>
                </a:cubicBezTo>
                <a:cubicBezTo>
                  <a:pt x="7865" y="152"/>
                  <a:pt x="6685" y="0"/>
                  <a:pt x="5415" y="0"/>
                </a:cubicBezTo>
                <a:cubicBezTo>
                  <a:pt x="4175" y="152"/>
                  <a:pt x="2995" y="575"/>
                  <a:pt x="1967" y="1305"/>
                </a:cubicBezTo>
                <a:cubicBezTo>
                  <a:pt x="1150" y="2187"/>
                  <a:pt x="575" y="3222"/>
                  <a:pt x="242" y="4220"/>
                </a:cubicBezTo>
                <a:cubicBezTo>
                  <a:pt x="0" y="5410"/>
                  <a:pt x="242" y="6560"/>
                  <a:pt x="575" y="7597"/>
                </a:cubicBezTo>
                <a:lnTo>
                  <a:pt x="10860" y="21600"/>
                </a:lnTo>
                <a:lnTo>
                  <a:pt x="20995" y="7597"/>
                </a:lnTo>
                <a:cubicBezTo>
                  <a:pt x="21480" y="6560"/>
                  <a:pt x="21600" y="5410"/>
                  <a:pt x="21480" y="4220"/>
                </a:cubicBezTo>
                <a:cubicBezTo>
                  <a:pt x="21115" y="3222"/>
                  <a:pt x="20420" y="2187"/>
                  <a:pt x="19632" y="1305"/>
                </a:cubicBezTo>
                <a:cubicBezTo>
                  <a:pt x="18575" y="575"/>
                  <a:pt x="17425" y="152"/>
                  <a:pt x="16275" y="0"/>
                </a:cubicBezTo>
                <a:cubicBezTo>
                  <a:pt x="15005" y="0"/>
                  <a:pt x="13735" y="152"/>
                  <a:pt x="12705" y="730"/>
                </a:cubicBezTo>
                <a:cubicBezTo>
                  <a:pt x="12176" y="1018"/>
                  <a:pt x="11254" y="1746"/>
                  <a:pt x="10860" y="2187"/>
                </a:cubicBezTo>
                <a:close/>
              </a:path>
            </a:pathLst>
          </a:custGeom>
          <a:solidFill>
            <a:srgbClr val="9900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7193" name="Text Box 25"/>
          <p:cNvSpPr txBox="1">
            <a:spLocks noChangeArrowheads="1"/>
          </p:cNvSpPr>
          <p:nvPr/>
        </p:nvSpPr>
        <p:spPr bwMode="auto">
          <a:xfrm>
            <a:off x="7152349" y="313718"/>
            <a:ext cx="863600" cy="1189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45791" dir="14178596" algn="ctr" rotWithShape="0">
              <a:schemeClr val="tx1">
                <a:alpha val="50000"/>
              </a:schemeClr>
            </a:outerShdw>
          </a:effec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7200" dirty="0">
                <a:solidFill>
                  <a:srgbClr val="00FF00"/>
                </a:solidFill>
                <a:latin typeface="Rockwell Extra Bold" pitchFamily="18" charset="0"/>
              </a:rPr>
              <a:t>?</a:t>
            </a:r>
            <a:endParaRPr lang="ru-RU" sz="7200" dirty="0">
              <a:solidFill>
                <a:srgbClr val="00FF00"/>
              </a:solidFill>
              <a:latin typeface="Rockwell Extra Bold" pitchFamily="18" charset="0"/>
            </a:endParaRPr>
          </a:p>
        </p:txBody>
      </p:sp>
      <p:sp>
        <p:nvSpPr>
          <p:cNvPr id="23573" name="Text Box 26"/>
          <p:cNvSpPr txBox="1">
            <a:spLocks noChangeArrowheads="1"/>
          </p:cNvSpPr>
          <p:nvPr/>
        </p:nvSpPr>
        <p:spPr bwMode="auto">
          <a:xfrm>
            <a:off x="1007268" y="86917"/>
            <a:ext cx="6913563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1600" dirty="0"/>
              <a:t>Какую фигуру нужно поставить вместо вопросительного знака?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18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 nodeType="clickPar">
                      <p:stCondLst>
                        <p:cond delay="0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mph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6" dur="indefinite"/>
                                        <p:tgtEl>
                                          <p:spTgt spid="7188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7" dur="indefinite"/>
                                        <p:tgtEl>
                                          <p:spTgt spid="718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нет9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188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718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 nodeType="clickPar">
                      <p:stCondLst>
                        <p:cond delay="0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9" presetClass="emph" presetSubtype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2" dur="indefinite"/>
                                        <p:tgtEl>
                                          <p:spTgt spid="7189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13" dur="indefinite"/>
                                        <p:tgtEl>
                                          <p:spTgt spid="718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нет7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189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719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 nodeType="clickPar">
                      <p:stCondLst>
                        <p:cond delay="0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9" presetClass="emph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8" dur="indefinite"/>
                                        <p:tgtEl>
                                          <p:spTgt spid="7192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19" dur="indefinite"/>
                                        <p:tgtEl>
                                          <p:spTgt spid="719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нет6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192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719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 nodeType="clickPar">
                      <p:stCondLst>
                        <p:cond delay="0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9" presetClass="emph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24" dur="indefinite"/>
                                        <p:tgtEl>
                                          <p:spTgt spid="7190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25" dur="indefinite"/>
                                        <p:tgtEl>
                                          <p:spTgt spid="719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нет5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190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718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 nodeType="clickPar">
                      <p:stCondLst>
                        <p:cond delay="0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9" presetClass="emph" presetSubtype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30" dur="indefinite"/>
                                        <p:tgtEl>
                                          <p:spTgt spid="7185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31" dur="indefinite"/>
                                        <p:tgtEl>
                                          <p:spTgt spid="718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нет4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185"/>
                  </p:tgtEl>
                </p:cond>
              </p:nextCondLst>
            </p:seq>
          </p:childTnLst>
        </p:cTn>
      </p:par>
    </p:tnLst>
    <p:bldLst>
      <p:bldP spid="7188" grpId="0" animBg="1"/>
      <p:bldP spid="7190" grpId="0" animBg="1"/>
      <p:bldP spid="7192" grpId="0" animBg="1"/>
    </p:bldLst>
  </p:timing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383</TotalTime>
  <Words>91</Words>
  <Application>Microsoft Office PowerPoint</Application>
  <PresentationFormat>Экран (4:3)</PresentationFormat>
  <Paragraphs>28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3" baseType="lpstr">
      <vt:lpstr>Arial</vt:lpstr>
      <vt:lpstr>Calibri</vt:lpstr>
      <vt:lpstr>Rockwell Extra Bold</vt:lpstr>
      <vt:lpstr>Оформление по умолчанию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Домашний компьютер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Яранова Анна</dc:creator>
  <cp:lastModifiedBy>Евгений</cp:lastModifiedBy>
  <cp:revision>73</cp:revision>
  <dcterms:created xsi:type="dcterms:W3CDTF">2008-07-08T10:32:07Z</dcterms:created>
  <dcterms:modified xsi:type="dcterms:W3CDTF">2026-01-21T00:19:19Z</dcterms:modified>
</cp:coreProperties>
</file>