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0" r:id="rId4"/>
    <p:sldId id="265" r:id="rId5"/>
    <p:sldId id="280" r:id="rId6"/>
    <p:sldId id="282" r:id="rId7"/>
    <p:sldId id="283" r:id="rId8"/>
    <p:sldId id="281" r:id="rId9"/>
    <p:sldId id="28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800000"/>
    <a:srgbClr val="FFCCFF"/>
    <a:srgbClr val="FF00FF"/>
    <a:srgbClr val="990099"/>
    <a:srgbClr val="FFCC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C084-1B63-4D82-B4B9-3F0D5A085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1D4E-B5C2-4298-B5C4-27C5AC504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14EC-DF63-4231-BE1F-D0E5B7F9A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9A8E-22FC-4217-B2E6-E606DAE58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AED1-4C28-41A3-AA40-377EA1E23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C760-6333-4CD3-AB25-F2D361620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1AB8-C327-4DA1-9983-11B6988E8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1FFF-93FE-47F0-9342-BC994DB15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AA8D-7988-4F7F-A01D-982CA9233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CF0A1-5CD6-46EF-AAC0-13E5C6423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E7D6-ED00-44D2-B647-089AB7D2B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059FDEC-D362-4890-A1C7-9271DE280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bin"/><Relationship Id="rId7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4.bin"/><Relationship Id="rId10" Type="http://schemas.openxmlformats.org/officeDocument/2006/relationships/image" Target="../media/image10.jpeg"/><Relationship Id="rId4" Type="http://schemas.openxmlformats.org/officeDocument/2006/relationships/audio" Target="../media/audio3.bin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13" Type="http://schemas.openxmlformats.org/officeDocument/2006/relationships/image" Target="../media/image13.png"/><Relationship Id="rId3" Type="http://schemas.openxmlformats.org/officeDocument/2006/relationships/audio" Target="../media/audio6.bin"/><Relationship Id="rId7" Type="http://schemas.openxmlformats.org/officeDocument/2006/relationships/audio" Target="../media/audio3.bin"/><Relationship Id="rId12" Type="http://schemas.openxmlformats.org/officeDocument/2006/relationships/image" Target="../media/image12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bin"/><Relationship Id="rId11" Type="http://schemas.openxmlformats.org/officeDocument/2006/relationships/image" Target="../media/image11.png"/><Relationship Id="rId5" Type="http://schemas.openxmlformats.org/officeDocument/2006/relationships/audio" Target="../media/audio8.bin"/><Relationship Id="rId15" Type="http://schemas.openxmlformats.org/officeDocument/2006/relationships/image" Target="../media/image15.png"/><Relationship Id="rId10" Type="http://schemas.openxmlformats.org/officeDocument/2006/relationships/slide" Target="slide7.xml"/><Relationship Id="rId4" Type="http://schemas.openxmlformats.org/officeDocument/2006/relationships/audio" Target="../media/audio7.bin"/><Relationship Id="rId9" Type="http://schemas.openxmlformats.org/officeDocument/2006/relationships/audio" Target="../media/audio1.bin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1376649" y="3577187"/>
            <a:ext cx="1030343" cy="1067976"/>
          </a:xfrm>
          <a:prstGeom prst="can">
            <a:avLst>
              <a:gd name="adj" fmla="val 29162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2029175" y="2907986"/>
            <a:ext cx="1223962" cy="115002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14"/>
          <p:cNvSpPr>
            <a:spLocks noChangeArrowheads="1"/>
          </p:cNvSpPr>
          <p:nvPr/>
        </p:nvSpPr>
        <p:spPr bwMode="auto">
          <a:xfrm>
            <a:off x="2502491" y="3463927"/>
            <a:ext cx="1296988" cy="115002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5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34051" y="3857199"/>
            <a:ext cx="925588" cy="100432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16" descr="футболоч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4" y="889215"/>
            <a:ext cx="1073564" cy="86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" descr="жираф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41571"/>
            <a:ext cx="722141" cy="18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" descr="конек морско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463" y="5429953"/>
            <a:ext cx="609443" cy="11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9" descr="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34" y="4756689"/>
            <a:ext cx="1155940" cy="10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0" descr="конура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285" y="5113489"/>
            <a:ext cx="1384069" cy="14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37102-89D7-51EE-BA4C-EBE27CCDB53F}"/>
              </a:ext>
            </a:extLst>
          </p:cNvPr>
          <p:cNvSpPr txBox="1"/>
          <p:nvPr/>
        </p:nvSpPr>
        <p:spPr>
          <a:xfrm>
            <a:off x="323355" y="118406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/>
              <a:t>«Центр внешкольной работы»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9E31-82A7-F59F-EBBC-A91755E1191E}"/>
              </a:ext>
            </a:extLst>
          </p:cNvPr>
          <p:cNvSpPr txBox="1"/>
          <p:nvPr/>
        </p:nvSpPr>
        <p:spPr>
          <a:xfrm>
            <a:off x="251520" y="1181770"/>
            <a:ext cx="87848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00FF"/>
                </a:solidFill>
              </a:rPr>
              <a:t>Задание по логике </a:t>
            </a:r>
          </a:p>
          <a:p>
            <a:pPr algn="ctr"/>
            <a:r>
              <a:rPr lang="ru-RU" sz="5400" dirty="0">
                <a:solidFill>
                  <a:srgbClr val="FF00FF"/>
                </a:solidFill>
              </a:rPr>
              <a:t>«Веселые приключения»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16E08-9DEE-71FA-BC49-271DA599D19C}"/>
              </a:ext>
            </a:extLst>
          </p:cNvPr>
          <p:cNvSpPr txBox="1"/>
          <p:nvPr/>
        </p:nvSpPr>
        <p:spPr>
          <a:xfrm>
            <a:off x="3995936" y="3147629"/>
            <a:ext cx="48276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учащихся 2-3 года обучения по дополнительной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общеразвивающей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программе «Логика»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Возраст детей   5-6,5 года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 дополнительного образования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Громыко Мария Евгеньевна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94184" y="60105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</a:rPr>
              <a:t>г. Петропавловск-Камчатский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</a:rPr>
              <a:t>2026 г.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DBF8-9EDF-90EC-A38C-A8277E1B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5CBC679F-CEE0-A2CD-4847-E2896157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569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Уважаемые родители!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EF9D8F6-35A6-89D1-9876-3D8304302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1592B-DBF0-C12D-B4A6-9FB59E0BC1A7}"/>
              </a:ext>
            </a:extLst>
          </p:cNvPr>
          <p:cNvSpPr txBox="1"/>
          <p:nvPr/>
        </p:nvSpPr>
        <p:spPr>
          <a:xfrm>
            <a:off x="323528" y="1228397"/>
            <a:ext cx="865996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Совместное время с детьми можно провести за занимательными играми на логику.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Они помогут научить ребёнка думать, анализировать, а также замечать причинно-следственные связи.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Важно, чтобы ребёнку было интересно, чтобы он включился в процесс поиска решения, начал думать: «Почему это так?» и «Что будет, если?»</a:t>
            </a:r>
          </a:p>
        </p:txBody>
      </p:sp>
    </p:spTree>
    <p:extLst>
      <p:ext uri="{BB962C8B-B14F-4D97-AF65-F5344CB8AC3E}">
        <p14:creationId xmlns:p14="http://schemas.microsoft.com/office/powerpoint/2010/main" val="24817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енгуру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892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4" descr="HORS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73685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жираф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836613"/>
            <a:ext cx="19923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медведь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529138"/>
            <a:ext cx="3168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лось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709862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Text Box 21"/>
          <p:cNvSpPr txBox="1">
            <a:spLocks noChangeArrowheads="1"/>
          </p:cNvSpPr>
          <p:nvPr/>
        </p:nvSpPr>
        <p:spPr bwMode="auto">
          <a:xfrm>
            <a:off x="250825" y="188913"/>
            <a:ext cx="860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Кто здесь лишний?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1116013" y="2177338"/>
            <a:ext cx="6985000" cy="1486826"/>
          </a:xfrm>
          <a:prstGeom prst="rect">
            <a:avLst/>
          </a:prstGeom>
          <a:solidFill>
            <a:schemeClr val="bg1"/>
          </a:solidFill>
          <a:ln w="28575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116013" y="620712"/>
            <a:ext cx="6985000" cy="1465089"/>
          </a:xfrm>
          <a:prstGeom prst="rect">
            <a:avLst/>
          </a:prstGeom>
          <a:solidFill>
            <a:schemeClr val="bg1"/>
          </a:solidFill>
          <a:ln w="28575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2987675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675296" y="1090254"/>
            <a:ext cx="520440" cy="646585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6732588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auto">
          <a:xfrm>
            <a:off x="5115367" y="1134311"/>
            <a:ext cx="431800" cy="611187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22" name="AutoShape 14"/>
          <p:cNvSpPr>
            <a:spLocks noChangeArrowheads="1"/>
          </p:cNvSpPr>
          <p:nvPr/>
        </p:nvSpPr>
        <p:spPr bwMode="auto">
          <a:xfrm>
            <a:off x="1619250" y="2941919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331409" y="5376992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806149" y="5334324"/>
            <a:ext cx="1081088" cy="1173789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3995738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04192" y="5812253"/>
            <a:ext cx="431800" cy="611187"/>
          </a:xfrm>
          <a:prstGeom prst="can">
            <a:avLst>
              <a:gd name="adj" fmla="val 3538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2752447" y="5365580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1476375" y="5876925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AutoShap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156325" y="5805488"/>
            <a:ext cx="431800" cy="611187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4746242" y="5362884"/>
            <a:ext cx="1081087" cy="1173789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2124075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Text Box 27"/>
          <p:cNvSpPr txBox="1">
            <a:spLocks noChangeArrowheads="1"/>
          </p:cNvSpPr>
          <p:nvPr/>
        </p:nvSpPr>
        <p:spPr bwMode="auto">
          <a:xfrm>
            <a:off x="250824" y="123165"/>
            <a:ext cx="8713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Какую фигуру нужно поставить вместо вопросительного знака</a:t>
            </a:r>
            <a:r>
              <a:rPr lang="en-US" sz="2000" dirty="0"/>
              <a:t>?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AE885-1E5D-E253-47C5-9616373F699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511" y="1299563"/>
            <a:ext cx="3316511" cy="3792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DD792E-BB4B-335D-7DF6-82CF25A3356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482" y="2795704"/>
            <a:ext cx="445047" cy="6279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29EB78-ABDD-E88E-BCD6-7E553BFA89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375" y="1272652"/>
            <a:ext cx="3316511" cy="3792041"/>
          </a:xfrm>
          <a:prstGeom prst="rect">
            <a:avLst/>
          </a:prstGeom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294BD7EC-0019-C900-ACA1-6EE84D4C4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155" y="3789722"/>
            <a:ext cx="6985000" cy="1486826"/>
          </a:xfrm>
          <a:prstGeom prst="rect">
            <a:avLst/>
          </a:prstGeom>
          <a:solidFill>
            <a:schemeClr val="bg1"/>
          </a:solidFill>
          <a:ln w="28575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E0752-CDF3-437F-2BE5-D2AA1648444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686" y="2908478"/>
            <a:ext cx="3276392" cy="37461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D116E4-E502-442E-F12B-B133CC1F53E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031" y="4229656"/>
            <a:ext cx="541307" cy="7563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167763-D701-3027-0955-6D532F82E0A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55" y="3959272"/>
            <a:ext cx="1091279" cy="1189337"/>
          </a:xfrm>
          <a:prstGeom prst="rect">
            <a:avLst/>
          </a:prstGeom>
        </p:spPr>
      </p:pic>
      <p:sp>
        <p:nvSpPr>
          <p:cNvPr id="16" name="AutoShape 25">
            <a:extLst>
              <a:ext uri="{FF2B5EF4-FFF2-40B4-BE49-F238E27FC236}">
                <a16:creationId xmlns:a16="http://schemas.microsoft.com/office/drawing/2014/main" id="{7AF64DB7-7C11-A029-5E99-5FDE6858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090" y="3959271"/>
            <a:ext cx="1081087" cy="11893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9" grpId="0" animBg="1"/>
      <p:bldP spid="1129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9683F-A06A-3B58-0A27-0ED85389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0F718F3-A978-B619-6E42-5FAF0C7E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5696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/>
              <a:t> </a:t>
            </a:r>
            <a:r>
              <a:rPr lang="ru-RU" sz="2400" dirty="0"/>
              <a:t>Подбери пару для каждой бабочки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4D325233-9677-5063-6D00-A25D357E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7CB8BF-8CDA-B671-C170-7AD4194209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1" t="1891" r="1802" b="1211"/>
          <a:stretch>
            <a:fillRect/>
          </a:stretch>
        </p:blipFill>
        <p:spPr>
          <a:xfrm>
            <a:off x="755576" y="836712"/>
            <a:ext cx="7776864" cy="5616624"/>
          </a:xfrm>
          <a:prstGeom prst="rect">
            <a:avLst/>
          </a:prstGeom>
          <a:ln w="28575">
            <a:solidFill>
              <a:srgbClr val="FF66FF"/>
            </a:solidFill>
          </a:ln>
        </p:spPr>
      </p:pic>
    </p:spTree>
    <p:extLst>
      <p:ext uri="{BB962C8B-B14F-4D97-AF65-F5344CB8AC3E}">
        <p14:creationId xmlns:p14="http://schemas.microsoft.com/office/powerpoint/2010/main" val="5936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A2F04-E4D7-F664-7744-611C5506A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>
            <a:extLst>
              <a:ext uri="{FF2B5EF4-FFF2-40B4-BE49-F238E27FC236}">
                <a16:creationId xmlns:a16="http://schemas.microsoft.com/office/drawing/2014/main" id="{48790A8F-C07D-9C2E-1E51-D305F6E4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4DF89C-6F55-6DD7-33D1-1D48AE7A37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" t="21230" r="61573" b="14961"/>
          <a:stretch>
            <a:fillRect/>
          </a:stretch>
        </p:blipFill>
        <p:spPr>
          <a:xfrm>
            <a:off x="2123728" y="1432968"/>
            <a:ext cx="5136245" cy="5232712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37F57-FB28-5FE5-404B-7DBDF349CFB1}"/>
              </a:ext>
            </a:extLst>
          </p:cNvPr>
          <p:cNvSpPr txBox="1"/>
          <p:nvPr/>
        </p:nvSpPr>
        <p:spPr>
          <a:xfrm>
            <a:off x="179512" y="116632"/>
            <a:ext cx="849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Рассмотри игрушки, стоящие на </a:t>
            </a:r>
            <a:r>
              <a:rPr lang="ru-RU" dirty="0" smtClean="0"/>
              <a:t>полках.</a:t>
            </a:r>
          </a:p>
          <a:p>
            <a:r>
              <a:rPr lang="ru-RU" dirty="0" smtClean="0"/>
              <a:t>Запомни </a:t>
            </a:r>
            <a:r>
              <a:rPr lang="ru-RU" dirty="0"/>
              <a:t>их соседей справа и слева. </a:t>
            </a:r>
          </a:p>
          <a:p>
            <a:r>
              <a:rPr lang="ru-RU" dirty="0"/>
              <a:t>Внимательно рассмотри игрушки на нижней полке, затем – на средней, и только потом – на верхней. </a:t>
            </a:r>
          </a:p>
        </p:txBody>
      </p:sp>
    </p:spTree>
    <p:extLst>
      <p:ext uri="{BB962C8B-B14F-4D97-AF65-F5344CB8AC3E}">
        <p14:creationId xmlns:p14="http://schemas.microsoft.com/office/powerpoint/2010/main" val="2770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83405-3756-887D-73C1-9C426CD70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>
            <a:extLst>
              <a:ext uri="{FF2B5EF4-FFF2-40B4-BE49-F238E27FC236}">
                <a16:creationId xmlns:a16="http://schemas.microsoft.com/office/drawing/2014/main" id="{59921367-BD0A-F2A4-F8D4-AD224A12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2CE8F1-FE82-5BA2-4396-92F6DFA36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88" t="12849" r="12197" b="22907"/>
          <a:stretch>
            <a:fillRect/>
          </a:stretch>
        </p:blipFill>
        <p:spPr>
          <a:xfrm>
            <a:off x="1763688" y="1122658"/>
            <a:ext cx="5363981" cy="540268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62275-DAE4-3A01-119F-39C4E1E457FF}"/>
              </a:ext>
            </a:extLst>
          </p:cNvPr>
          <p:cNvSpPr txBox="1"/>
          <p:nvPr/>
        </p:nvSpPr>
        <p:spPr>
          <a:xfrm>
            <a:off x="288512" y="99664"/>
            <a:ext cx="8748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 теперь размести игрушки на полках так, как они стояли, когда ты их рассматривал.</a:t>
            </a:r>
          </a:p>
          <a:p>
            <a:r>
              <a:rPr lang="ru-RU" dirty="0"/>
              <a:t>Вспомни, каких игрушек не хватает и где они должны стоять.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F7E5A1-7856-3C91-DA65-C841E78652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65" t="78885" r="4733" b="1148"/>
          <a:stretch>
            <a:fillRect/>
          </a:stretch>
        </p:blipFill>
        <p:spPr>
          <a:xfrm>
            <a:off x="312346" y="1208048"/>
            <a:ext cx="1296221" cy="155891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F8983E-AB52-F20C-636F-F3C4164E57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55" t="78803" r="22859" b="1450"/>
          <a:stretch>
            <a:fillRect/>
          </a:stretch>
        </p:blipFill>
        <p:spPr>
          <a:xfrm>
            <a:off x="7346133" y="1208048"/>
            <a:ext cx="1318078" cy="163154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940A0A-C9D0-421D-024F-19C2ABEABA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53" t="79018" r="41632" b="1136"/>
          <a:stretch>
            <a:fillRect/>
          </a:stretch>
        </p:blipFill>
        <p:spPr>
          <a:xfrm>
            <a:off x="7383641" y="4790787"/>
            <a:ext cx="1318078" cy="163154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61E289-D767-09B0-AADF-7123F1AF88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10" t="79048" r="60590" b="1515"/>
          <a:stretch>
            <a:fillRect/>
          </a:stretch>
        </p:blipFill>
        <p:spPr>
          <a:xfrm>
            <a:off x="7346133" y="3046288"/>
            <a:ext cx="1328040" cy="15554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2C7E49-B0C5-7BBC-63EB-64B9B8EFEF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8" t="78830" r="79119" b="1291"/>
          <a:stretch>
            <a:fillRect/>
          </a:stretch>
        </p:blipFill>
        <p:spPr>
          <a:xfrm>
            <a:off x="336236" y="3138806"/>
            <a:ext cx="1253825" cy="150252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98344F-320D-4C4A-D93B-C12BE6AA55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51" t="38747" r="33000" b="39038"/>
          <a:stretch>
            <a:fillRect/>
          </a:stretch>
        </p:blipFill>
        <p:spPr>
          <a:xfrm>
            <a:off x="303023" y="5013176"/>
            <a:ext cx="1330652" cy="118676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313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D82C-47A8-2D16-E73A-8108A85D0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86D027A2-B694-038C-050F-A8377BF7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44" y="397090"/>
            <a:ext cx="856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Из какой миски клевал цыплёнок с бантиком?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5625A46E-050D-8E1D-C4D1-D417FE98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B14F6B-2775-0447-FA5A-AC0F8AB630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09" y="1196752"/>
            <a:ext cx="8715582" cy="4938661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686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F065-C5DB-DE77-CED8-94FC67E4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9814B9F-71B3-A3E9-B14D-DCFE914C1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64" y="449695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Подумай и скажи, на что похожи эти фигуры?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26212FFE-82DA-B3AF-3388-C66F5BE1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5C8A42-006A-F2B4-2455-7C2C2105A8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82" y="1268760"/>
            <a:ext cx="8560998" cy="2127120"/>
          </a:xfrm>
          <a:prstGeom prst="rect">
            <a:avLst/>
          </a:prstGeom>
          <a:ln w="28575">
            <a:solidFill>
              <a:srgbClr val="FF66FF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6C63CD-4E0D-F799-030B-0C9BFF685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80" y="4077072"/>
            <a:ext cx="8560997" cy="1973520"/>
          </a:xfrm>
          <a:prstGeom prst="rect">
            <a:avLst/>
          </a:prstGeom>
          <a:ln w="28575">
            <a:solidFill>
              <a:srgbClr val="FF66FF"/>
            </a:solidFill>
          </a:ln>
        </p:spPr>
      </p:pic>
    </p:spTree>
    <p:extLst>
      <p:ext uri="{BB962C8B-B14F-4D97-AF65-F5344CB8AC3E}">
        <p14:creationId xmlns:p14="http://schemas.microsoft.com/office/powerpoint/2010/main" val="28610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146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 компьютер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Яранова Анна</dc:creator>
  <cp:lastModifiedBy>Евгений</cp:lastModifiedBy>
  <cp:revision>80</cp:revision>
  <dcterms:created xsi:type="dcterms:W3CDTF">2008-07-08T10:32:07Z</dcterms:created>
  <dcterms:modified xsi:type="dcterms:W3CDTF">2026-01-21T00:19:33Z</dcterms:modified>
</cp:coreProperties>
</file>