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74" r:id="rId3"/>
    <p:sldId id="275" r:id="rId4"/>
    <p:sldId id="282" r:id="rId5"/>
    <p:sldId id="276" r:id="rId6"/>
    <p:sldId id="280" r:id="rId7"/>
    <p:sldId id="27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0A49E-3B3E-4FEF-9089-6FBD2BE8071E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B98CC-8731-4AAD-A6FE-37C0239D1117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827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0A49E-3B3E-4FEF-9089-6FBD2BE8071E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B98CC-8731-4AAD-A6FE-37C0239D1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9509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0A49E-3B3E-4FEF-9089-6FBD2BE8071E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B98CC-8731-4AAD-A6FE-37C0239D1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488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0A49E-3B3E-4FEF-9089-6FBD2BE8071E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B98CC-8731-4AAD-A6FE-37C0239D111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4728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0A49E-3B3E-4FEF-9089-6FBD2BE8071E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B98CC-8731-4AAD-A6FE-37C0239D1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090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0A49E-3B3E-4FEF-9089-6FBD2BE8071E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B98CC-8731-4AAD-A6FE-37C0239D111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5569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0A49E-3B3E-4FEF-9089-6FBD2BE8071E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B98CC-8731-4AAD-A6FE-37C0239D1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940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0A49E-3B3E-4FEF-9089-6FBD2BE8071E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B98CC-8731-4AAD-A6FE-37C0239D1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2456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0A49E-3B3E-4FEF-9089-6FBD2BE8071E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B98CC-8731-4AAD-A6FE-37C0239D1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13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0A49E-3B3E-4FEF-9089-6FBD2BE8071E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B98CC-8731-4AAD-A6FE-37C0239D1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7493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0A49E-3B3E-4FEF-9089-6FBD2BE8071E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B98CC-8731-4AAD-A6FE-37C0239D1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398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0A49E-3B3E-4FEF-9089-6FBD2BE8071E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B98CC-8731-4AAD-A6FE-37C0239D1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580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0A49E-3B3E-4FEF-9089-6FBD2BE8071E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B98CC-8731-4AAD-A6FE-37C0239D1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40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0A49E-3B3E-4FEF-9089-6FBD2BE8071E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B98CC-8731-4AAD-A6FE-37C0239D1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67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0A49E-3B3E-4FEF-9089-6FBD2BE8071E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B98CC-8731-4AAD-A6FE-37C0239D1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384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0A49E-3B3E-4FEF-9089-6FBD2BE8071E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B98CC-8731-4AAD-A6FE-37C0239D1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069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0A49E-3B3E-4FEF-9089-6FBD2BE8071E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B98CC-8731-4AAD-A6FE-37C0239D1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206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210A49E-3B3E-4FEF-9089-6FBD2BE8071E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C4B98CC-8731-4AAD-A6FE-37C0239D1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1435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8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andex.ru/video/preview/12978309369514153791" TargetMode="External"/><Relationship Id="rId2" Type="http://schemas.openxmlformats.org/officeDocument/2006/relationships/hyperlink" Target="https://yandex.ru/video/preview/4487070042323914033" TargetMode="Externa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18468" y="1204311"/>
            <a:ext cx="6955395" cy="1049224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</a:t>
            </a:r>
            <a:b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«Снежинки»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18160" y="2682410"/>
            <a:ext cx="5700215" cy="1372530"/>
          </a:xfrm>
        </p:spPr>
        <p:txBody>
          <a:bodyPr>
            <a:noAutofit/>
          </a:bodyPr>
          <a:lstStyle/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8080"/>
              </a:buClr>
              <a:buSzTx/>
              <a:defRPr/>
            </a:pP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учащихся 1 года обучения</a:t>
            </a:r>
          </a:p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8080"/>
              </a:buClr>
              <a:buSzTx/>
              <a:defRPr/>
            </a:pP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дополнительной общеразвивающей программе «Музыка»</a:t>
            </a:r>
          </a:p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8080"/>
              </a:buClr>
              <a:buSzTx/>
              <a:defRPr/>
            </a:pP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Возраст 4 - 5 лет</a:t>
            </a:r>
          </a:p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8080"/>
              </a:buClr>
              <a:buSzTx/>
              <a:defRPr/>
            </a:pPr>
            <a:endParaRPr lang="ru-RU" altLang="ru-RU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8080"/>
              </a:buClr>
              <a:buSzTx/>
              <a:defRPr/>
            </a:pP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8080"/>
              </a:buClr>
              <a:buSzTx/>
              <a:defRPr/>
            </a:pP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Денисова Екатерина Викторовна </a:t>
            </a:r>
          </a:p>
          <a:p>
            <a:pPr algn="ctr"/>
            <a:endParaRPr lang="ru-RU" sz="3200" b="1" i="1" dirty="0">
              <a:solidFill>
                <a:srgbClr val="00206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70244" y="318454"/>
            <a:ext cx="6796586" cy="56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</a:t>
            </a:r>
          </a:p>
          <a:p>
            <a:pPr lvl="0" algn="ctr">
              <a:spcBef>
                <a:spcPct val="20000"/>
              </a:spcBef>
            </a:pP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82870" y="6094863"/>
            <a:ext cx="48586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</a:t>
            </a:r>
          </a:p>
          <a:p>
            <a:pPr algn="ctr"/>
            <a:r>
              <a:rPr 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г.</a:t>
            </a:r>
          </a:p>
        </p:txBody>
      </p:sp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1688" y="2471119"/>
            <a:ext cx="5202781" cy="3240000"/>
          </a:xfrm>
          <a:prstGeom prst="rect">
            <a:avLst/>
          </a:prstGeom>
          <a:ln w="57150">
            <a:solidFill>
              <a:srgbClr val="00B0F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http://media.tumblr.com/df965e2dbc883a94ac3cc799ed1c9d9d/tumblr_inline_mvsf1yvBwa1ql5d5i.gif">
            <a:extLst>
              <a:ext uri="{FF2B5EF4-FFF2-40B4-BE49-F238E27FC236}">
                <a16:creationId xmlns:a16="http://schemas.microsoft.com/office/drawing/2014/main" id="{CEABF280-DE51-43F9-8A4E-3D5E933007B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79106" y="2471119"/>
            <a:ext cx="2027944" cy="3118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0845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7295" y="604762"/>
            <a:ext cx="11037409" cy="3633848"/>
          </a:xfrm>
        </p:spPr>
        <p:txBody>
          <a:bodyPr>
            <a:normAutofit/>
          </a:bodyPr>
          <a:lstStyle/>
          <a:p>
            <a:pPr lvl="0" defTabSz="914400">
              <a:spcBef>
                <a:spcPts val="0"/>
              </a:spcBef>
            </a:pPr>
            <a:r>
              <a:rPr lang="ru-RU" altLang="ru-RU" sz="22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Продолжим говорить сегодня о ЗИМЕ.</a:t>
            </a:r>
            <a:br>
              <a:rPr lang="ru-RU" altLang="ru-RU" sz="22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2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Зимой мы можем наблюдать снегопад.</a:t>
            </a:r>
            <a:br>
              <a:rPr lang="ru-RU" altLang="ru-RU" sz="22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2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Снегопад – это явление природы, при котором на землю с неба падает множество снежинок.</a:t>
            </a:r>
            <a:br>
              <a:rPr lang="ru-RU" altLang="ru-RU" sz="22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2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Откуда же появляются снежинки?</a:t>
            </a:r>
            <a:br>
              <a:rPr lang="ru-RU" altLang="ru-RU" sz="22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2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Они зарождаются в облаке с маленькой пылинки, вокруг которой при очень холодной температуре образуются снежные или ледяные кристаллики. </a:t>
            </a:r>
            <a:br>
              <a:rPr lang="ru-RU" altLang="ru-RU" sz="22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2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снежинок всегда шесть лучиков, но формы снежинок всегда разные.</a:t>
            </a:r>
            <a:br>
              <a:rPr lang="ru-RU" altLang="ru-RU" sz="22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2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22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2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Посмотрите на картинки, какие красивые бывают снежинки:</a:t>
            </a:r>
            <a:endParaRPr lang="ru-RU" sz="2200" dirty="0"/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30185" y="4238612"/>
            <a:ext cx="2257064" cy="2257064"/>
          </a:xfrm>
          <a:prstGeom prst="rect">
            <a:avLst/>
          </a:prstGeom>
          <a:noFill/>
          <a:ln w="5715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29285" y="4238610"/>
            <a:ext cx="2257064" cy="2257065"/>
          </a:xfrm>
          <a:prstGeom prst="rect">
            <a:avLst/>
          </a:prstGeom>
          <a:noFill/>
          <a:ln w="5715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36084" y="4238610"/>
            <a:ext cx="2257065" cy="2257066"/>
          </a:xfrm>
          <a:prstGeom prst="rect">
            <a:avLst/>
          </a:prstGeom>
          <a:noFill/>
          <a:ln w="5715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A652F4A-A8F3-47C8-B37B-4AB94535E879}"/>
              </a:ext>
            </a:extLst>
          </p:cNvPr>
          <p:cNvSpPr txBox="1"/>
          <p:nvPr/>
        </p:nvSpPr>
        <p:spPr>
          <a:xfrm>
            <a:off x="2078227" y="255446"/>
            <a:ext cx="855191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Здравствуйте, уважаемые родители и дети!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17567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4160" y="331142"/>
            <a:ext cx="11298666" cy="2065220"/>
          </a:xfrm>
        </p:spPr>
        <p:txBody>
          <a:bodyPr>
            <a:noAutofit/>
          </a:bodyPr>
          <a:lstStyle/>
          <a:p>
            <a:pPr lvl="0" defTabSz="914400">
              <a:spcBef>
                <a:spcPct val="20000"/>
              </a:spcBef>
            </a:pPr>
            <a:r>
              <a:rPr lang="ru-RU" altLang="ru-RU" sz="22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Зимой бывает метель и вьюга – плохая зимняя погода с сильным ветром, который переносит много выпавшего снега.</a:t>
            </a:r>
            <a:br>
              <a:rPr lang="ru-RU" altLang="ru-RU" sz="22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2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результате чего появляются большие сугробы, по которым трудно передвигаться или ехать на машине.</a:t>
            </a:r>
            <a:br>
              <a:rPr lang="ru-RU" altLang="ru-RU" sz="22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2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Сильный ветер порой разрушает форму снежинок и поток ветра перемещает только её обломки.    </a:t>
            </a:r>
            <a:endParaRPr lang="ru-RU" sz="2200" dirty="0"/>
          </a:p>
        </p:txBody>
      </p:sp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0630" y="2566758"/>
            <a:ext cx="4968000" cy="3312000"/>
          </a:xfrm>
          <a:prstGeom prst="rect">
            <a:avLst/>
          </a:prstGeom>
          <a:noFill/>
          <a:ln w="5715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icture background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11770" y="2573776"/>
            <a:ext cx="5069600" cy="3312000"/>
          </a:xfrm>
          <a:prstGeom prst="rect">
            <a:avLst/>
          </a:prstGeom>
          <a:noFill/>
          <a:ln w="5715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0" descr="http://oi44.tinypic.com/3322etl.jpg">
            <a:extLst>
              <a:ext uri="{FF2B5EF4-FFF2-40B4-BE49-F238E27FC236}">
                <a16:creationId xmlns:a16="http://schemas.microsoft.com/office/drawing/2014/main" id="{5CC965D5-B122-48FD-AD4C-65D4BFA37D8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19662" y="6056172"/>
            <a:ext cx="2352675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2296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6644" y="199387"/>
            <a:ext cx="107134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Прочитайте стихотворение про снежинки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3705" y="832644"/>
            <a:ext cx="4635508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Ёжик смотрит на снежинки.</a:t>
            </a:r>
            <a:br>
              <a:rPr lang="ru-RU" sz="22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«Это, — думает, — </a:t>
            </a:r>
            <a:r>
              <a:rPr lang="ru-RU" sz="22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ежинки</a:t>
            </a:r>
            <a:r>
              <a:rPr lang="ru-RU" sz="22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br>
              <a:rPr lang="ru-RU" sz="22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Белые, колючие</a:t>
            </a:r>
            <a:br>
              <a:rPr lang="ru-RU" sz="22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 к тому ж — летучие».</a:t>
            </a:r>
          </a:p>
          <a:p>
            <a:r>
              <a:rPr lang="ru-RU" sz="22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Паучок на паутинке</a:t>
            </a:r>
            <a:br>
              <a:rPr lang="ru-RU" sz="22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Тоже смотрит на снежинки:</a:t>
            </a:r>
            <a:br>
              <a:rPr lang="ru-RU" sz="22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«Ишь какие смелые</a:t>
            </a:r>
            <a:br>
              <a:rPr lang="ru-RU" sz="22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Эти мухи белые!»</a:t>
            </a:r>
          </a:p>
          <a:p>
            <a:r>
              <a:rPr lang="ru-RU" sz="22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Заяц смотрит на снежинки:</a:t>
            </a:r>
            <a:br>
              <a:rPr lang="ru-RU" sz="22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«Это заячьи пушинки…</a:t>
            </a:r>
            <a:br>
              <a:rPr lang="ru-RU" sz="22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Видно, заяц — весь в пуху —</a:t>
            </a:r>
            <a:br>
              <a:rPr lang="ru-RU" sz="22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Чешет шубу наверху».</a:t>
            </a:r>
          </a:p>
          <a:p>
            <a:pPr>
              <a:defRPr/>
            </a:pPr>
            <a:r>
              <a:rPr lang="ru-RU" sz="2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Мальчик смотрит на снежинки:</a:t>
            </a:r>
            <a:br>
              <a:rPr lang="ru-RU" sz="2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«Это, может быть, смешинки?..»</a:t>
            </a:r>
            <a:br>
              <a:rPr lang="ru-RU" sz="2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 поймет он, почему</a:t>
            </a:r>
            <a:br>
              <a:rPr lang="ru-RU" sz="2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Очень весело ему.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1124" y="993209"/>
            <a:ext cx="48075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Андрей Усачёв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«СНЕЖИНКИ»</a:t>
            </a: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18854" y="2532248"/>
            <a:ext cx="4317650" cy="2952000"/>
          </a:xfrm>
          <a:prstGeom prst="rect">
            <a:avLst/>
          </a:prstGeom>
          <a:solidFill>
            <a:srgbClr val="FFFFFF">
              <a:shade val="85000"/>
            </a:srgbClr>
          </a:solidFill>
          <a:ln w="57150" cap="sq">
            <a:solidFill>
              <a:srgbClr val="00B0F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5501481" y="5775112"/>
            <a:ext cx="59868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Выучите, пожалуйста, стихотворение с детьми. </a:t>
            </a:r>
          </a:p>
        </p:txBody>
      </p:sp>
      <p:pic>
        <p:nvPicPr>
          <p:cNvPr id="7" name="Picture 8" descr="http://dl6.glitter-graphics.net/pub/804/804246r0240k4p8l.gif">
            <a:extLst>
              <a:ext uri="{FF2B5EF4-FFF2-40B4-BE49-F238E27FC236}">
                <a16:creationId xmlns:a16="http://schemas.microsoft.com/office/drawing/2014/main" id="{0DC15B76-EB09-43A2-B7DC-23196C25EDB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18854" y="2514264"/>
            <a:ext cx="4581283" cy="3119694"/>
          </a:xfrm>
          <a:prstGeom prst="rect">
            <a:avLst/>
          </a:prstGeom>
          <a:solidFill>
            <a:srgbClr val="FFCCFF">
              <a:alpha val="1000"/>
            </a:srgbClr>
          </a:solidFill>
        </p:spPr>
      </p:pic>
    </p:spTree>
    <p:extLst>
      <p:ext uri="{BB962C8B-B14F-4D97-AF65-F5344CB8AC3E}">
        <p14:creationId xmlns:p14="http://schemas.microsoft.com/office/powerpoint/2010/main" val="2730952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3214" y="3429000"/>
            <a:ext cx="7890563" cy="1661730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27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27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7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27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7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27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7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altLang="ru-RU" sz="27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7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27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7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Перейдите по ссылке:</a:t>
            </a:r>
            <a:br>
              <a:rPr lang="ru-RU" altLang="ru-RU" sz="27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7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27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«Снежинки» Муз. А. Гречанинова. Исполняет Хор музыкальной школы</a:t>
            </a:r>
            <a:b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ru-RU" sz="27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https://yandex.ru/video/preview/4487070042323914033</a:t>
            </a:r>
            <a:r>
              <a:rPr lang="ru-RU" altLang="ru-RU" sz="27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27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7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27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Песенка о снежинке» Муз. </a:t>
            </a:r>
            <a:r>
              <a:rPr lang="ru-RU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Е.Крылатова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Песня из фильма «Чародеи», 1982 </a:t>
            </a:r>
            <a:b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ru-RU" sz="27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https://yandex.ru/video/preview/12978309369514153791</a:t>
            </a:r>
            <a:r>
              <a:rPr lang="ru-RU" altLang="ru-RU" sz="27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27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7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27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7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2700" cap="none" dirty="0">
                <a:ln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700" dirty="0"/>
          </a:p>
        </p:txBody>
      </p:sp>
      <p:sp>
        <p:nvSpPr>
          <p:cNvPr id="4" name="TextBox 3"/>
          <p:cNvSpPr txBox="1"/>
          <p:nvPr/>
        </p:nvSpPr>
        <p:spPr>
          <a:xfrm>
            <a:off x="2234718" y="237503"/>
            <a:ext cx="6879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Творчество композиторов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15276" y="1553904"/>
            <a:ext cx="3130068" cy="406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63213" y="1553904"/>
            <a:ext cx="78905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alt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Предлагаю познакомиться с </a:t>
            </a:r>
            <a:r>
              <a:rPr lang="ru-RU" altLang="ru-RU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творчеством композиторов А. Гречанинова и Е. Крылатова и послушать песни, в которых поётся о снежинках.</a:t>
            </a:r>
            <a:br>
              <a:rPr lang="ru-RU" altLang="ru-RU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8900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2655" y="419258"/>
            <a:ext cx="107134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4993" y="942478"/>
            <a:ext cx="1141171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Нарисуйте свою красивую снежинку с помощью голубого или синего фломастера.</a:t>
            </a:r>
          </a:p>
          <a:p>
            <a:pPr marL="457200" indent="-457200" algn="just">
              <a:buAutoNum type="arabicPeriod"/>
            </a:pP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забудьте посчитать, получилось ли на вашей снежинке шесть лучиков.</a:t>
            </a:r>
          </a:p>
          <a:p>
            <a:pPr marL="457200" indent="-457200" algn="just">
              <a:buAutoNum type="arabicPeriod"/>
            </a:pP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Попросите родителей помочь вам в этом.</a:t>
            </a:r>
          </a:p>
          <a:p>
            <a:pPr marL="457200" indent="-457200" algn="just">
              <a:buAutoNum type="arabicPeriod"/>
            </a:pP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Можно также вырезать свою необычную снежинку из бумаги по шаблону.</a:t>
            </a:r>
          </a:p>
        </p:txBody>
      </p:sp>
      <p:pic>
        <p:nvPicPr>
          <p:cNvPr id="3074" name="Picture 2" descr="Picture background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22427" y="3198742"/>
            <a:ext cx="4935269" cy="3240000"/>
          </a:xfrm>
          <a:prstGeom prst="rect">
            <a:avLst/>
          </a:prstGeom>
          <a:noFill/>
          <a:ln w="5715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Picture background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505753" y="3199932"/>
            <a:ext cx="4901735" cy="3240000"/>
          </a:xfrm>
          <a:prstGeom prst="rect">
            <a:avLst/>
          </a:prstGeom>
          <a:noFill/>
          <a:ln w="5715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9551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13255" y="626628"/>
            <a:ext cx="1001505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</a:p>
          <a:p>
            <a:pPr algn="ctr"/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Встретимся на следующем занятии!</a:t>
            </a:r>
          </a:p>
          <a:p>
            <a:pPr algn="ctr"/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30059" y="2099808"/>
            <a:ext cx="7930590" cy="3852000"/>
          </a:xfrm>
          <a:prstGeom prst="rect">
            <a:avLst/>
          </a:prstGeom>
          <a:ln w="57150">
            <a:solidFill>
              <a:srgbClr val="00B0F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0" descr="http://media.tumblr.com/df965e2dbc883a94ac3cc799ed1c9d9d/tumblr_inline_mvsf1yvBwa1ql5d5i.gif">
            <a:extLst>
              <a:ext uri="{FF2B5EF4-FFF2-40B4-BE49-F238E27FC236}">
                <a16:creationId xmlns:a16="http://schemas.microsoft.com/office/drawing/2014/main" id="{6626C834-F917-C6B2-698F-D1BF25938C5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9714" y="1869981"/>
            <a:ext cx="2027944" cy="3118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0" descr="http://media.tumblr.com/df965e2dbc883a94ac3cc799ed1c9d9d/tumblr_inline_mvsf1yvBwa1ql5d5i.gif">
            <a:extLst>
              <a:ext uri="{FF2B5EF4-FFF2-40B4-BE49-F238E27FC236}">
                <a16:creationId xmlns:a16="http://schemas.microsoft.com/office/drawing/2014/main" id="{D9E27A18-9A35-187B-0410-8295A483A3E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64773" y="2099808"/>
            <a:ext cx="2027944" cy="3118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3807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391</TotalTime>
  <Words>169</Words>
  <Application>Microsoft Office PowerPoint</Application>
  <PresentationFormat>Широкоэкранный</PresentationFormat>
  <Paragraphs>31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Monotype Corsiva</vt:lpstr>
      <vt:lpstr>Wingdings 3</vt:lpstr>
      <vt:lpstr>Сектор</vt:lpstr>
      <vt:lpstr>Задание  «Снежинки»</vt:lpstr>
      <vt:lpstr>Продолжим говорить сегодня о ЗИМЕ. Зимой мы можем наблюдать снегопад. Снегопад – это явление природы, при котором на землю с неба падает множество снежинок. Откуда же появляются снежинки? Они зарождаются в облаке с маленькой пылинки, вокруг которой при очень холодной температуре образуются снежные или ледяные кристаллики.  У снежинок всегда шесть лучиков, но формы снежинок всегда разные.  Посмотрите на картинки, какие красивые бывают снежинки:</vt:lpstr>
      <vt:lpstr>Зимой бывает метель и вьюга – плохая зимняя погода с сильным ветром, который переносит много выпавшего снега. В результате чего появляются большие сугробы, по которым трудно передвигаться или ехать на машине. Сильный ветер порой разрушает форму снежинок и поток ветра перемещает только её обломки.    </vt:lpstr>
      <vt:lpstr>Презентация PowerPoint</vt:lpstr>
      <vt:lpstr>      Перейдите по ссылке:  «Снежинки» Муз. А. Гречанинова. Исполняет Хор музыкальной школы https://yandex.ru/video/preview/4487070042323914033  «Песенка о снежинке» Муз. Е.Крылатова. Песня из фильма «Чародеи», 1982  https://yandex.ru/video/preview/12978309369514153791  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Музыка зимы</dc:title>
  <dc:creator>1</dc:creator>
  <cp:lastModifiedBy>Евгений</cp:lastModifiedBy>
  <cp:revision>46</cp:revision>
  <dcterms:created xsi:type="dcterms:W3CDTF">2024-09-16T11:02:53Z</dcterms:created>
  <dcterms:modified xsi:type="dcterms:W3CDTF">2026-01-21T00:19:50Z</dcterms:modified>
</cp:coreProperties>
</file>