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EE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5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9000">
              <a:srgbClr val="FFC000"/>
            </a:gs>
            <a:gs pos="33000">
              <a:srgbClr val="DBEE91"/>
            </a:gs>
            <a:gs pos="82000">
              <a:schemeClr val="accent6">
                <a:lumMod val="60000"/>
                <a:lumOff val="40000"/>
              </a:schemeClr>
            </a:gs>
            <a:gs pos="63000">
              <a:schemeClr val="accent2">
                <a:lumMod val="40000"/>
                <a:lumOff val="6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t>Click to edit Master title style</a:t>
            </a:r>
          </a:p>
        </p:txBody>
      </p:sp>
      <p:sp>
        <p:nvSpPr>
          <p:cNvPr id="1027" name="Замещающий текст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Замещающая дата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5298A81D-2AF1-49C4-AC5A-BF878E93C051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1029" name="Замещающий нижний колонтитул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Замещающий номер слайда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96533" y="146630"/>
            <a:ext cx="8398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91226" y="860483"/>
            <a:ext cx="6096000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</a:p>
          <a:p>
            <a:pPr algn="ctr"/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«Разминка. Часть 3»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75112" y="2421031"/>
            <a:ext cx="6096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Для учащихся</a:t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общеразвивающей </a:t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программе «Навстречу танцу»</a:t>
            </a:r>
          </a:p>
          <a:p>
            <a:pPr algn="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Возраст </a:t>
            </a:r>
            <a:r>
              <a:rPr lang="ru-RU">
                <a:latin typeface="Arial" panose="020B0604020202020204" pitchFamily="34" charset="0"/>
                <a:cs typeface="Arial" panose="020B0604020202020204" pitchFamily="34" charset="0"/>
              </a:rPr>
              <a:t>5-6 лет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algn="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Гоголева Ирина Владимировна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86755" y="5924645"/>
            <a:ext cx="7608711" cy="521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2026г.</a:t>
            </a:r>
          </a:p>
        </p:txBody>
      </p:sp>
      <p:pic>
        <p:nvPicPr>
          <p:cNvPr id="2" name="Изображение 1" descr="L3KZJzXujG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2140" y="2298065"/>
            <a:ext cx="4450080" cy="3143250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52886" y="720888"/>
            <a:ext cx="8482012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Здравствуйте,</a:t>
            </a:r>
          </a:p>
          <a:p>
            <a:pPr algn="ctr"/>
            <a:r>
              <a:rPr lang="ru-RU" sz="44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дорогие дети и родители!</a:t>
            </a:r>
            <a:endParaRPr lang="ru-RU" sz="44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4406" y="3208618"/>
            <a:ext cx="1026318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Предлагаю сегодня вам с детьми выполнить упражнения для разминки.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84555" y="501396"/>
            <a:ext cx="104228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Упражнение «Велосипед»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98845" y="2215185"/>
            <a:ext cx="6629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altLang="en-US" sz="2400" dirty="0"/>
              <a:t>Лягте</a:t>
            </a:r>
            <a:r>
              <a:rPr lang="en-US" altLang="ru-RU" sz="2400" dirty="0"/>
              <a:t> </a:t>
            </a:r>
            <a:r>
              <a:rPr lang="en-US" altLang="en-US" sz="2400" dirty="0"/>
              <a:t>на</a:t>
            </a:r>
            <a:r>
              <a:rPr lang="en-US" altLang="ru-RU" sz="2400" dirty="0"/>
              <a:t> </a:t>
            </a:r>
            <a:r>
              <a:rPr lang="en-US" altLang="en-US" sz="2400" dirty="0"/>
              <a:t>пол</a:t>
            </a:r>
            <a:r>
              <a:rPr lang="en-US" altLang="ru-RU" sz="2400" dirty="0"/>
              <a:t> </a:t>
            </a:r>
            <a:r>
              <a:rPr lang="en-US" altLang="en-US" sz="2400" dirty="0"/>
              <a:t>и</a:t>
            </a:r>
            <a:r>
              <a:rPr lang="en-US" altLang="ru-RU" sz="2400" dirty="0"/>
              <a:t> </a:t>
            </a:r>
            <a:r>
              <a:rPr lang="ru-RU" altLang="en-US" sz="2400" dirty="0"/>
              <a:t>упритесь руками </a:t>
            </a:r>
            <a:r>
              <a:rPr lang="en-US" altLang="en-US" sz="2400" dirty="0"/>
              <a:t>в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пол</a:t>
            </a:r>
            <a:r>
              <a:rPr lang="ru-RU" altLang="en-US" sz="2400" dirty="0"/>
              <a:t>.</a:t>
            </a:r>
          </a:p>
          <a:p>
            <a:pPr algn="just">
              <a:spcAft>
                <a:spcPts val="1200"/>
              </a:spcAft>
            </a:pPr>
            <a:r>
              <a:rPr lang="en-US" altLang="en-US" sz="2400" dirty="0" err="1"/>
              <a:t>Затем</a:t>
            </a:r>
            <a:r>
              <a:rPr lang="en-US" altLang="ru-RU" sz="2400" dirty="0"/>
              <a:t> </a:t>
            </a:r>
            <a:r>
              <a:rPr lang="en-US" altLang="en-US" sz="2400" dirty="0"/>
              <a:t>ноги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приподни</a:t>
            </a:r>
            <a:r>
              <a:rPr lang="ru-RU" altLang="en-US" sz="2400" dirty="0" err="1"/>
              <a:t>мите</a:t>
            </a:r>
            <a:r>
              <a:rPr lang="en-US" altLang="ru-RU" sz="2400" dirty="0"/>
              <a:t> </a:t>
            </a:r>
            <a:r>
              <a:rPr lang="en-US" altLang="en-US" sz="2400" dirty="0"/>
              <a:t>от</a:t>
            </a:r>
            <a:r>
              <a:rPr lang="en-US" altLang="ru-RU" sz="2400" dirty="0"/>
              <a:t> </a:t>
            </a:r>
            <a:r>
              <a:rPr lang="en-US" altLang="en-US" sz="2400" dirty="0"/>
              <a:t>пола</a:t>
            </a:r>
            <a:r>
              <a:rPr lang="en-US" altLang="ru-RU" sz="2400" dirty="0"/>
              <a:t> </a:t>
            </a:r>
            <a:r>
              <a:rPr lang="en-US" altLang="en-US" sz="2400" dirty="0"/>
              <a:t>и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выполня</a:t>
            </a:r>
            <a:r>
              <a:rPr lang="ru-RU" altLang="en-US" sz="2400" dirty="0" err="1"/>
              <a:t>йте</a:t>
            </a:r>
            <a:r>
              <a:rPr lang="ru-RU" altLang="en-US" sz="2400" dirty="0"/>
              <a:t> </a:t>
            </a:r>
            <a:r>
              <a:rPr lang="en-US" altLang="en-US" sz="2400" dirty="0"/>
              <a:t>ими</a:t>
            </a:r>
            <a:r>
              <a:rPr lang="en-US" altLang="ru-RU" sz="2400" dirty="0"/>
              <a:t> </a:t>
            </a:r>
            <a:r>
              <a:rPr lang="en-US" altLang="en-US" sz="2400" dirty="0"/>
              <a:t>движения</a:t>
            </a:r>
            <a:r>
              <a:rPr lang="en-US" altLang="ru-RU" sz="2400" dirty="0"/>
              <a:t>, </a:t>
            </a:r>
            <a:r>
              <a:rPr lang="en-US" altLang="en-US" sz="2400" dirty="0"/>
              <a:t>имитирующие</a:t>
            </a:r>
            <a:r>
              <a:rPr lang="en-US" altLang="ru-RU" sz="2400" dirty="0"/>
              <a:t> </a:t>
            </a:r>
            <a:r>
              <a:rPr lang="en-US" altLang="en-US" sz="2400" dirty="0"/>
              <a:t>вращение</a:t>
            </a:r>
            <a:r>
              <a:rPr lang="en-US" altLang="ru-RU" sz="2400" dirty="0"/>
              <a:t> </a:t>
            </a:r>
            <a:r>
              <a:rPr lang="en-US" altLang="en-US" sz="2400" dirty="0"/>
              <a:t>педалей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велосипеда</a:t>
            </a:r>
            <a:r>
              <a:rPr lang="en-US" altLang="ru-RU" sz="2400" dirty="0"/>
              <a:t>.</a:t>
            </a:r>
            <a:endParaRPr lang="ru-RU" altLang="ru-RU" sz="2400" dirty="0"/>
          </a:p>
          <a:p>
            <a:pPr algn="just">
              <a:spcAft>
                <a:spcPts val="1200"/>
              </a:spcAft>
            </a:pPr>
            <a:r>
              <a:rPr lang="en-US" altLang="en-US" sz="2400" dirty="0" err="1"/>
              <a:t>Продолжительность</a:t>
            </a:r>
            <a:r>
              <a:rPr lang="en-US" altLang="ru-RU" sz="2400" dirty="0"/>
              <a:t> </a:t>
            </a:r>
            <a:r>
              <a:rPr lang="ru-RU" altLang="ru-RU" sz="2400" dirty="0"/>
              <a:t>-</a:t>
            </a:r>
            <a:r>
              <a:rPr lang="en-US" altLang="ru-RU" sz="2400" dirty="0"/>
              <a:t>10</a:t>
            </a:r>
            <a:r>
              <a:rPr lang="ru-RU" altLang="ru-RU" sz="2400" dirty="0"/>
              <a:t> - </a:t>
            </a:r>
            <a:r>
              <a:rPr lang="en-US" altLang="ru-RU" sz="2400" dirty="0"/>
              <a:t>15 </a:t>
            </a:r>
            <a:r>
              <a:rPr lang="en-US" altLang="en-US" sz="2400" dirty="0"/>
              <a:t>секунд</a:t>
            </a:r>
            <a:r>
              <a:rPr lang="en-US" altLang="ru-RU" sz="2400" dirty="0"/>
              <a:t>.</a:t>
            </a:r>
            <a:endParaRPr lang="ru-RU" sz="2400" dirty="0"/>
          </a:p>
        </p:txBody>
      </p:sp>
      <p:pic>
        <p:nvPicPr>
          <p:cNvPr id="5" name="Изображение 4" descr="img_5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4645" y="2529840"/>
            <a:ext cx="4464000" cy="2232000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/>
          <p:cNvSpPr txBox="1"/>
          <p:nvPr/>
        </p:nvSpPr>
        <p:spPr>
          <a:xfrm>
            <a:off x="2419794" y="398752"/>
            <a:ext cx="70910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Упражнение «Буратино»</a:t>
            </a:r>
          </a:p>
        </p:txBody>
      </p:sp>
      <p:sp>
        <p:nvSpPr>
          <p:cNvPr id="7" name="Текстовое поле 6"/>
          <p:cNvSpPr txBox="1"/>
          <p:nvPr/>
        </p:nvSpPr>
        <p:spPr>
          <a:xfrm>
            <a:off x="450098" y="1175990"/>
            <a:ext cx="6574155" cy="4699693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just">
              <a:spcAft>
                <a:spcPts val="1200"/>
              </a:spcAft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ядьте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пол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ноги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разведите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стороны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ширине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90</a:t>
            </a:r>
            <a:r>
              <a:rPr lang="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руки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тоже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раскр</a:t>
            </a:r>
            <a:r>
              <a:rPr lang="ru-RU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ойте</a:t>
            </a: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стороны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елайте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два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наклона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корпуса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правой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ноге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корпус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вытян</a:t>
            </a:r>
            <a:r>
              <a:rPr lang="ru-RU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ите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вдоль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ноги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руками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косн</a:t>
            </a:r>
            <a:r>
              <a:rPr lang="ru-RU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итесь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носка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затем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верн</a:t>
            </a:r>
            <a:r>
              <a:rPr lang="ru-RU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итесь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исходное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положение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spcAft>
                <a:spcPts val="1200"/>
              </a:spcAft>
            </a:pP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Тоже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самое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повторить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левой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ноге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1200"/>
              </a:spcAft>
            </a:pP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Упражнение выполнить 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раз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каждой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ноге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endParaRPr lang="ru-RU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Изображение 8" descr="422974_28_i_04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0444" y="1450368"/>
            <a:ext cx="4193540" cy="4425315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е поле 1"/>
          <p:cNvSpPr txBox="1"/>
          <p:nvPr/>
        </p:nvSpPr>
        <p:spPr>
          <a:xfrm>
            <a:off x="1933256" y="571137"/>
            <a:ext cx="77717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32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Упражнение «Складка»</a:t>
            </a:r>
          </a:p>
        </p:txBody>
      </p:sp>
      <p:sp>
        <p:nvSpPr>
          <p:cNvPr id="7" name="Текстовое поле 6"/>
          <p:cNvSpPr txBox="1"/>
          <p:nvPr/>
        </p:nvSpPr>
        <p:spPr>
          <a:xfrm>
            <a:off x="5819139" y="2286978"/>
            <a:ext cx="583755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ядьте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пол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тян</a:t>
            </a:r>
            <a:r>
              <a:rPr lang="ru-RU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итесь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за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руками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вверх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выдохом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наклон</a:t>
            </a:r>
            <a:r>
              <a:rPr lang="ru-RU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итесь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вперёд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касаясь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головой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колен</a:t>
            </a:r>
            <a:r>
              <a:rPr lang="en-US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spcAft>
                <a:spcPts val="1200"/>
              </a:spcAft>
            </a:pPr>
            <a:r>
              <a:rPr lang="ru-RU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Упражнение выполнить 8 раз по 3 подхода.</a:t>
            </a:r>
            <a:endParaRPr lang="en-US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Изображение 7" descr="_96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5066"/>
          <a:stretch>
            <a:fillRect/>
          </a:stretch>
        </p:blipFill>
        <p:spPr>
          <a:xfrm>
            <a:off x="535306" y="2286978"/>
            <a:ext cx="4981575" cy="2244725"/>
          </a:xfrm>
          <a:prstGeom prst="rect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71526" y="794475"/>
            <a:ext cx="10715624" cy="3631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40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1200"/>
              </a:spcAft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Попросите ребенка повторить несколько раз   </a:t>
            </a:r>
          </a:p>
          <a:p>
            <a:pPr algn="ctr">
              <a:spcAft>
                <a:spcPts val="1200"/>
              </a:spcAft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каждое упражнение.</a:t>
            </a:r>
          </a:p>
          <a:p>
            <a:pPr algn="ctr">
              <a:spcAft>
                <a:spcPts val="1200"/>
              </a:spcAft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наших занятиях мы будем их выполнять.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181</Words>
  <Application>Microsoft Office PowerPoint</Application>
  <PresentationFormat>Широкоэкранный</PresentationFormat>
  <Paragraphs>30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Евгений</cp:lastModifiedBy>
  <cp:revision>24</cp:revision>
  <dcterms:created xsi:type="dcterms:W3CDTF">2025-12-18T02:14:00Z</dcterms:created>
  <dcterms:modified xsi:type="dcterms:W3CDTF">2026-01-21T00:29:42Z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2829D03E70D940FCA2BF26E6283D706D_12</vt:lpwstr>
  </property>
  <property fmtid="{D5CDD505-2E9C-101B-9397-08002B2CF9AE}" pid="3" name="KSOProductBuildVer">
    <vt:lpwstr>1049-12.2.0.23196</vt:lpwstr>
  </property>
</Properties>
</file>