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C3B75-D32F-4AEB-94E2-CC462377E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27F848-64FC-48BC-862F-4A1DE315B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3DACF-5AFB-44A5-A913-66894742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0B4D6-80B5-4E13-8C47-7250622D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7911B-BA0E-4722-BB5B-0EDB1069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65146-6EC4-4BB1-83EA-E86F1E55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33C18-F2B9-4415-9AF1-E5E8D6F9F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BC8A2-97A8-4ED7-8C32-1E00806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69505-E65F-491F-A9C6-7F29AEA0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6A6FA-89A0-4F28-A919-0B9CE339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CBFF0A-4138-4DE7-9002-E26584593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0F994-E6C9-4680-8F28-2FF71AEE9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DD752-31C8-419E-9550-C9C80BFB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C06D1-6A3B-4C56-B025-3FBF4A8B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490A2-8347-45BB-B5CD-DDB83365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54CF8-21A9-4F07-9838-B4FCB810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1FC8E-7E03-4017-9740-E809AAC4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C0153-3627-4ADC-9B95-0A3328C1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40A0F-614C-4F7B-B49F-C90227AB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93DA5-E3B3-48F7-9C8F-EF913FC6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0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AA99-F6C3-4062-9799-5F4420B3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CA253F-3854-4364-A1E7-4C65DB1F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36C8-4348-45B5-B6B7-20BD4983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C8ABE-D181-4475-B8AA-DAA107A2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D2043-616E-4924-A99F-6F4FDAAD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5495-5D6D-454B-A82A-E09363AA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03B29-FE94-4F44-A1AD-0BF47CE00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330BE-54B7-464D-AEE7-749C0A0A4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F36A3-D3EA-4D0A-AFAE-AB334A2F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1D00F0-2CAC-4C56-B571-50176EE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A1CDB-FA96-45E0-B577-469D06A3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41FD-B22D-4CC1-9BAE-A3FC2968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8C6F26-B005-4089-83EB-F7A3D76E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DC808D-1F19-4B10-BDB1-CDB6FF21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897CA1-CEDD-4E06-9494-93FB169A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92EE12-4FE8-446C-ACC0-9E8852A3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1987E1-D001-4094-9D13-62A03865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10FFD2-F669-476B-85DA-F8D342B5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246AAA-F1C4-4597-ABD3-34269536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4638-4C82-4AB6-A080-F96D1DF8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A8E556-1D3B-4AEE-A847-DFC5F759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0A3D03-B417-42EC-8257-F557F28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04B951-7BFF-4AA5-AEFE-CA81227D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A2FDC0-AA9A-473A-A9BA-B0F7439E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E6DCBC-4D84-4A05-A0EB-61E4EC1C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70DD97-0757-4E80-AC00-EF9BCE58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8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0AD1E-DDA6-4614-96C8-70CE33C6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48720-4B39-4D29-B3FB-63197029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396F1-CD9C-4AC3-A734-F5DD9626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0A111-47CA-41B6-9E3A-A862D6FB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74BC00-0E1C-4EB4-9D09-DE6A05CA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3FCE7D-60E4-4C4E-B564-9E59F411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DC06-F341-44AD-BE5B-401DE508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C7EBAA-6E5D-4335-AF54-72038108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F3580-2DD7-4C4B-96E5-E37E406A1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048CD7-727D-4D0B-9497-BBCB582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714F99-DF98-4EB2-A7E3-1E1B53C8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8771F1-89EE-4173-BB2D-97816BB3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883E7-FACF-4531-9AC0-CB7790E2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61760-D05B-4CC4-B4FC-5BFC7A46E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27DF9-05AC-4D03-9323-E5AD5F837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FA10-DF1C-4353-91FD-C57276973AB8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DD353-E245-4606-B8AE-CFF6FDF5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D3A57-BE3D-4E50-B52E-07A39F485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937E-2BFB-4B50-84B8-30E3905DE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D3C413-8749-409B-A721-43844B29C4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E2CF01-8351-4DEF-A0EE-F8D6A5B57BDD}"/>
              </a:ext>
            </a:extLst>
          </p:cNvPr>
          <p:cNvSpPr txBox="1"/>
          <p:nvPr/>
        </p:nvSpPr>
        <p:spPr>
          <a:xfrm>
            <a:off x="2753360" y="355600"/>
            <a:ext cx="719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2A977-4FE9-4CC6-9660-7704C7B6CB84}"/>
              </a:ext>
            </a:extLst>
          </p:cNvPr>
          <p:cNvSpPr txBox="1"/>
          <p:nvPr/>
        </p:nvSpPr>
        <p:spPr>
          <a:xfrm>
            <a:off x="6793688" y="3446910"/>
            <a:ext cx="460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«Флористическая мозаика»</a:t>
            </a:r>
          </a:p>
          <a:p>
            <a:pPr lvl="0" algn="r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CF1FE-5925-49CA-98E6-64E467C0D560}"/>
              </a:ext>
            </a:extLst>
          </p:cNvPr>
          <p:cNvSpPr txBox="1"/>
          <p:nvPr/>
        </p:nvSpPr>
        <p:spPr>
          <a:xfrm>
            <a:off x="2449219" y="5958860"/>
            <a:ext cx="815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Петропавловск–Камчатский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C8635-DB0E-4993-A4AC-1D11229C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3" y="1556387"/>
            <a:ext cx="3795350" cy="50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820BE-9B53-4580-B644-44419A5AB987}"/>
              </a:ext>
            </a:extLst>
          </p:cNvPr>
          <p:cNvSpPr txBox="1"/>
          <p:nvPr/>
        </p:nvSpPr>
        <p:spPr>
          <a:xfrm>
            <a:off x="3596640" y="1331040"/>
            <a:ext cx="842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«Объемная картина: абстракция из ткани и шпаклевки» Часть 3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9B86D9-E4CD-45BA-B1D9-73A215A451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215AA-4232-4CE7-BA1C-CF98F3FFA776}"/>
              </a:ext>
            </a:extLst>
          </p:cNvPr>
          <p:cNvSpPr txBox="1"/>
          <p:nvPr/>
        </p:nvSpPr>
        <p:spPr>
          <a:xfrm>
            <a:off x="238760" y="1118219"/>
            <a:ext cx="658368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продолжаем наше знакомство  по скульптурной живописью! 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познакомились  с историей и техникой этого искусства.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Узнали об основных отличиях текстурной пасты от обычной акриловой краски.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Освоили 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работы с мастихином и пастозными мазками.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нас ждет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третий, не менее увлекательный этап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мы выйдем за рамки красок и познакомимся с новым волшебством  — ткань и шпаклевка,  чтобы создавать рельефы, которые можно не только видеть, но и чувствовать кончиками пальцев».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4F4F1B-D38E-4D9F-9C4E-435B993B7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1129803"/>
            <a:ext cx="4815840" cy="556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04348-CA47-44B9-B9D8-608A4224EA91}"/>
              </a:ext>
            </a:extLst>
          </p:cNvPr>
          <p:cNvSpPr txBox="1"/>
          <p:nvPr/>
        </p:nvSpPr>
        <p:spPr>
          <a:xfrm>
            <a:off x="1107440" y="396240"/>
            <a:ext cx="918464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219B2-E387-4A09-ADED-56755F823325}"/>
              </a:ext>
            </a:extLst>
          </p:cNvPr>
          <p:cNvSpPr txBox="1"/>
          <p:nvPr/>
        </p:nvSpPr>
        <p:spPr>
          <a:xfrm>
            <a:off x="1107440" y="276274"/>
            <a:ext cx="997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Объемная картина из ткани и шпаклевки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9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B54FC-CD0E-45E9-8CFC-5B5D91CC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A692D2-B77C-4E3C-B7AA-A2BCA6697304}"/>
              </a:ext>
            </a:extLst>
          </p:cNvPr>
          <p:cNvSpPr/>
          <p:nvPr/>
        </p:nvSpPr>
        <p:spPr>
          <a:xfrm>
            <a:off x="340360" y="1246135"/>
            <a:ext cx="11511280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Абстрактное искусство — это искусство, которое не стремится к точному изображению визуальной реальности, а вместо этого использует формы, цвета, фигуры и выразительные мазки для достижения своего эффекта 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3FB28-0AA5-42E8-8538-6F875A22D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7214"/>
            <a:ext cx="395219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6E1DB2-F0A5-4016-ADD3-EA2F4CA38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632" y="2898000"/>
            <a:ext cx="393301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3D5C6-F6C9-4DA6-BFD0-B033F3B8C7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3" t="8919" r="7621" b="8445"/>
          <a:stretch/>
        </p:blipFill>
        <p:spPr>
          <a:xfrm>
            <a:off x="4039210" y="2827214"/>
            <a:ext cx="4075402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A2B17-B594-4BAB-B5C1-DB3CCD0193B7}"/>
              </a:ext>
            </a:extLst>
          </p:cNvPr>
          <p:cNvSpPr txBox="1"/>
          <p:nvPr/>
        </p:nvSpPr>
        <p:spPr>
          <a:xfrm>
            <a:off x="130781" y="375488"/>
            <a:ext cx="11701770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такое абстракция в современном искусстве?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A3DF0C-580C-4B94-A8E5-91E385F35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48FF5-5D76-4D5C-93F7-1C7BC8A020D6}"/>
              </a:ext>
            </a:extLst>
          </p:cNvPr>
          <p:cNvSpPr txBox="1"/>
          <p:nvPr/>
        </p:nvSpPr>
        <p:spPr>
          <a:xfrm>
            <a:off x="279925" y="838383"/>
            <a:ext cx="1163214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красками едиными!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Суть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это смешанная техника, где вместо красок используется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шпаклёвка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(строительная смесь), а вместо холста —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грубая ткань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(мешковина, лён, холст).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получаются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объёмные, рельефные, тактильные картины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можно не только видеть, но и чувствовать руками.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Философия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превращение простых, "нехудожественных" материалов в произведение искусства.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968B4D-0B64-400B-8FCE-CE3D0079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05" y="3594085"/>
            <a:ext cx="2804750" cy="325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40C307-67B8-4A5D-9FBE-F385AE605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3594085"/>
            <a:ext cx="2506959" cy="325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BB825B-C216-4916-BD75-8725D661A09D}"/>
              </a:ext>
            </a:extLst>
          </p:cNvPr>
          <p:cNvSpPr txBox="1"/>
          <p:nvPr/>
        </p:nvSpPr>
        <p:spPr>
          <a:xfrm>
            <a:off x="3090553" y="235635"/>
            <a:ext cx="618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это за техника?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3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AA59E4-CEC9-49CB-9D19-31DB25046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4" y="-9108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B4412-A7AA-477A-BDC1-3F96FEADB690}"/>
              </a:ext>
            </a:extLst>
          </p:cNvPr>
          <p:cNvSpPr txBox="1"/>
          <p:nvPr/>
        </p:nvSpPr>
        <p:spPr>
          <a:xfrm>
            <a:off x="531697" y="296479"/>
            <a:ext cx="1156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это сделано? (Материалы и инструменты)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C26DE2-E614-4C36-B27A-8FE27359C7C0}"/>
              </a:ext>
            </a:extLst>
          </p:cNvPr>
          <p:cNvSpPr/>
          <p:nvPr/>
        </p:nvSpPr>
        <p:spPr>
          <a:xfrm>
            <a:off x="535334" y="1263842"/>
            <a:ext cx="11318240" cy="524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материалы: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шпатлёвка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(акриловая, для отделочных работ);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ткань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(холст на подрамнике, плотный хлопок, лён или мешковина, натянутые на рамку);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гуашь или акриловые краски;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мастихины или стеки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(пластиковые ножи для лепки);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палитра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или пластиковая тарелка для смешивания.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Дополнительно: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салфетки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рук;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лак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акриловый;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вода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 стаканчике;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кисти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2E634-AAE9-4385-A081-9125A6525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706" y="4487694"/>
            <a:ext cx="2337781" cy="221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CC4FAA-572B-49D9-8E72-834859C677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3" y="2438954"/>
            <a:ext cx="2824754" cy="211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CFF75-0431-4F2A-A3D0-67BB31BB95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592" y="4066987"/>
            <a:ext cx="2340927" cy="256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226F1E-B837-41A6-8205-38971EE64C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178" y="4010212"/>
            <a:ext cx="2682241" cy="268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48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A80680-8FC6-45A9-884C-CAC7231DC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E6CD1-C401-4EA5-B1E2-B4A077CD9296}"/>
              </a:ext>
            </a:extLst>
          </p:cNvPr>
          <p:cNvSpPr txBox="1"/>
          <p:nvPr/>
        </p:nvSpPr>
        <p:spPr>
          <a:xfrm>
            <a:off x="240914" y="1382249"/>
            <a:ext cx="727748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не просто развлечение — 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прокачка полезных навыков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Воображение и креативность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учимся видеть художественный потенциал в неожиданных вещах.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формы и фактуры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работаем с объёмом, учимся создавать игру света и тени.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Пространственное мышление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планируем слои и рельеф.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Уверенность и смелость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здесь нет места ошибке! Любой "неправильный" мазок можно превратить в художественный элемент.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Плюс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медитативный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 очень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удовлетворяющий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процесс работы с пластичным материалом.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8BA0AC-00C2-4475-B6B9-E908744C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686" y="650811"/>
            <a:ext cx="4216400" cy="581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77517-BD5B-4FC5-A243-1832BD0B8AA4}"/>
              </a:ext>
            </a:extLst>
          </p:cNvPr>
          <p:cNvSpPr txBox="1"/>
          <p:nvPr/>
        </p:nvSpPr>
        <p:spPr>
          <a:xfrm>
            <a:off x="0" y="258938"/>
            <a:ext cx="8633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Зачем этим заниматься? </a:t>
            </a:r>
          </a:p>
          <a:p>
            <a:pPr lvl="0"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развиваем?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9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EFC15-5669-4E23-8EA7-5EEB67E7D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1EB83-3E53-4A86-93D5-B8D4E04D20BF}"/>
              </a:ext>
            </a:extLst>
          </p:cNvPr>
          <p:cNvSpPr txBox="1"/>
          <p:nvPr/>
        </p:nvSpPr>
        <p:spPr>
          <a:xfrm>
            <a:off x="587793" y="786735"/>
            <a:ext cx="1093811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Темы, которые </a:t>
            </a: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идеально раскрываются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 этой технике: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космос и планеты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идеально для абстракции и работы с объёмными кратерами;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деревья, горы, природные ландшафты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чтобы передать кору деревьев, скалы, снег;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городские пейзажи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фактурные стены домов, мосты;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морская тема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волны, пену, морских обитателей;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абстрактные композиции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игра только формой, светом и фактурой.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D0D1F-1C23-48E5-BAA6-076FA3E48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62" y="3276464"/>
            <a:ext cx="2482998" cy="35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E3AE2-89A5-4BB6-A74A-FB148A5D3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298" y="3289295"/>
            <a:ext cx="2562831" cy="347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6742F-ECE3-4967-A90A-3EBD2E061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82" y="3337560"/>
            <a:ext cx="2785067" cy="347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BC5EF-BE33-419E-8A10-ECAED2EDA8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5702" y="3352903"/>
            <a:ext cx="2596368" cy="336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67DEF-FB9E-43D2-993E-3C497A19D01A}"/>
              </a:ext>
            </a:extLst>
          </p:cNvPr>
          <p:cNvSpPr txBox="1"/>
          <p:nvPr/>
        </p:nvSpPr>
        <p:spPr>
          <a:xfrm>
            <a:off x="3005447" y="154373"/>
            <a:ext cx="618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можно изобразить?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0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F333FA-A04D-4A72-9B1A-6CFE59CE8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916BCA-2843-4CE8-8BCB-2A6775F315E4}"/>
              </a:ext>
            </a:extLst>
          </p:cNvPr>
          <p:cNvSpPr txBox="1"/>
          <p:nvPr/>
        </p:nvSpPr>
        <p:spPr>
          <a:xfrm>
            <a:off x="645160" y="1336119"/>
            <a:ext cx="10901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SzPct val="99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(материалы есть в любом строительном магазине).</a:t>
            </a: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ct val="99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нестандартно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 современно.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ct val="99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захватывающий эксперимент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где вы — и художник, и скульптор.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SzPct val="99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 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уникальный тактильный автограф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которого больше нет ни у кого.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SzPct val="99000"/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итог: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вы расширяете границы того, что можно назвать  </a:t>
            </a:r>
            <a:r>
              <a:rPr lang="ru-RU" sz="2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"искусством"</a:t>
            </a:r>
            <a:r>
              <a:rPr lang="ru-RU" sz="22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426D4-B635-459D-A3F1-BEBFCE9232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51" y="4013201"/>
            <a:ext cx="4112582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B70A1-2B9C-4FD4-AE9D-C74E7B30A4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0" y="4013201"/>
            <a:ext cx="384230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324673-D87C-45ED-B0FE-DAA34B53AC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537" y="4013201"/>
            <a:ext cx="383761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41D44-E730-4215-AF52-FB0D412C4378}"/>
              </a:ext>
            </a:extLst>
          </p:cNvPr>
          <p:cNvSpPr txBox="1"/>
          <p:nvPr/>
        </p:nvSpPr>
        <p:spPr>
          <a:xfrm>
            <a:off x="2172689" y="428752"/>
            <a:ext cx="784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Почему стоит попробовать?</a:t>
            </a:r>
          </a:p>
        </p:txBody>
      </p:sp>
    </p:spTree>
    <p:extLst>
      <p:ext uri="{BB962C8B-B14F-4D97-AF65-F5344CB8AC3E}">
        <p14:creationId xmlns:p14="http://schemas.microsoft.com/office/powerpoint/2010/main" val="378247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2CA52E-5517-46C7-9097-F5FB1B10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4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AE1400-27B2-415E-AEF9-6FB8CC4A0B42}"/>
              </a:ext>
            </a:extLst>
          </p:cNvPr>
          <p:cNvSpPr/>
          <p:nvPr/>
        </p:nvSpPr>
        <p:spPr>
          <a:xfrm>
            <a:off x="142240" y="1519495"/>
            <a:ext cx="118059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Подумайте, какой сюжет лучше всего подошёл бы для этой объёмной техники?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Придумайте свою идею для картины.</a:t>
            </a:r>
          </a:p>
          <a:p>
            <a:pPr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Сделайте её набросок на бумаге.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DFE43A-9418-481E-A20B-57767ADD56DF}"/>
              </a:ext>
            </a:extLst>
          </p:cNvPr>
          <p:cNvSpPr/>
          <p:nvPr/>
        </p:nvSpPr>
        <p:spPr>
          <a:xfrm>
            <a:off x="1127760" y="467360"/>
            <a:ext cx="801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02CAF-633D-4D25-8137-98F9A3ED375F}"/>
              </a:ext>
            </a:extLst>
          </p:cNvPr>
          <p:cNvSpPr txBox="1"/>
          <p:nvPr/>
        </p:nvSpPr>
        <p:spPr>
          <a:xfrm>
            <a:off x="2380475" y="4304769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04BBC-BEE3-4432-81E6-EA9E66A86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275" y="1917792"/>
            <a:ext cx="2689449" cy="477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4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149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24</cp:revision>
  <dcterms:created xsi:type="dcterms:W3CDTF">2026-01-19T07:54:40Z</dcterms:created>
  <dcterms:modified xsi:type="dcterms:W3CDTF">2026-01-21T00:49:51Z</dcterms:modified>
</cp:coreProperties>
</file>