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3775" y="2714696"/>
            <a:ext cx="4678704" cy="2592288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2-3 года обучения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«Декоративно-прикладное творчество»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12-16лет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Изаак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Людмила Александровна</a:t>
            </a:r>
            <a:endParaRPr lang="ru-RU" sz="1600" i="1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245581"/>
            <a:ext cx="8568952" cy="576063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  <a:endParaRPr 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714696"/>
            <a:ext cx="38476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63014-25C0-41C9-8A59-756E46FEBFC1}"/>
              </a:ext>
            </a:extLst>
          </p:cNvPr>
          <p:cNvSpPr txBox="1"/>
          <p:nvPr/>
        </p:nvSpPr>
        <p:spPr>
          <a:xfrm>
            <a:off x="521802" y="1215623"/>
            <a:ext cx="829866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Задание «Вышивка бисером.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1B6FD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 швов, используемых при вышивки бисером»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B1E56-D482-4AC1-8EBB-B411618BFBFC}"/>
              </a:ext>
            </a:extLst>
          </p:cNvPr>
          <p:cNvSpPr txBox="1"/>
          <p:nvPr/>
        </p:nvSpPr>
        <p:spPr>
          <a:xfrm>
            <a:off x="1911107" y="5848294"/>
            <a:ext cx="4605336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7108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36903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5" y="608348"/>
            <a:ext cx="8064896" cy="54726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 ребята!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познакомимся с видами швов, которые используются при вышивки бисером брошей, картин, икон, орнаментов.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швов: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«вперед иголку»;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вприкреп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«арочный» или «назад иголку»;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«монастырский».</a:t>
            </a:r>
          </a:p>
        </p:txBody>
      </p:sp>
    </p:spTree>
    <p:extLst>
      <p:ext uri="{BB962C8B-B14F-4D97-AF65-F5344CB8AC3E}">
        <p14:creationId xmlns:p14="http://schemas.microsoft.com/office/powerpoint/2010/main" val="183934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416824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«вперёд иголку»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при вышивки брошей.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946" y="3846502"/>
            <a:ext cx="5271473" cy="26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443" y="1973454"/>
            <a:ext cx="2525063" cy="23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581" y="2002029"/>
            <a:ext cx="2354626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98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539" y="692696"/>
            <a:ext cx="8280920" cy="1800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вприкреп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используется для вышивки орнаментов, также брошей когда нужно вышить рисунок в хаотичном порядке.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40" y="3140968"/>
            <a:ext cx="7941119" cy="25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5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0960" cy="13293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«Арочный»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«назад иголку»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этот шов позволяет быстро и аккуратно заполнить рисунок.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84" y="2132856"/>
            <a:ext cx="8058216" cy="39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3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Шов «Монастырский»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главный из всех.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 применяется для полной вышивки картин. Его часто используют для вышивки икон, поэтому и получил такое название.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44" y="2410876"/>
            <a:ext cx="2989898" cy="39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36676"/>
            <a:ext cx="3559016" cy="40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8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064895" cy="1296144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61926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Советы для успешной вышивки бисером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 выполнения вышивки 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бисером</a:t>
            </a: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  нужны такие материалы и приспособления:</a:t>
            </a:r>
            <a:endParaRPr lang="ru-RU" sz="2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схематическое изображение или рисунок, по которому предстоит вышивать канва или ткань на которой будете вышивать;</a:t>
            </a:r>
            <a:endParaRPr lang="ru-RU" sz="2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бисер необходимых цветов;</a:t>
            </a:r>
            <a:endParaRPr lang="ru-RU" sz="2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хлопчатобумажная нить цвета, идентичного с канвой или бисером;</a:t>
            </a:r>
            <a:endParaRPr lang="ru-RU" sz="2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специальная бисерная игла (а лучше всего набор игл);</a:t>
            </a:r>
            <a:endParaRPr lang="ru-RU" sz="2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162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пяльцы и ножницы.</a:t>
            </a:r>
            <a:endParaRPr lang="ru-RU" sz="2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6336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 вы познакомились с основными видами швов, используемых  при вышивки бисером.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следующем занятии будем пробовать вышивать небольшие броши.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22" y="2929394"/>
            <a:ext cx="3522437" cy="319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724" y="2951563"/>
            <a:ext cx="2808312" cy="318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610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197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Муниципальное бюджетное учреждение дополнительного образования  «Центр внешкольной работы»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Admin</dc:creator>
  <cp:lastModifiedBy>Евгений</cp:lastModifiedBy>
  <cp:revision>17</cp:revision>
  <dcterms:created xsi:type="dcterms:W3CDTF">2026-01-19T04:55:05Z</dcterms:created>
  <dcterms:modified xsi:type="dcterms:W3CDTF">2026-01-21T00:28:39Z</dcterms:modified>
</cp:coreProperties>
</file>