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4" r:id="rId4"/>
    <p:sldId id="256" r:id="rId5"/>
    <p:sldId id="267" r:id="rId6"/>
    <p:sldId id="266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61" autoAdjust="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6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6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9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2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7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1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98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7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66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4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4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77166-671F-4374-93EB-359F86A09C3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11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660" y="314531"/>
            <a:ext cx="10515600" cy="707614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24784" y="1201994"/>
            <a:ext cx="10969353" cy="707615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«Знакомство с боевыми искусствами»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310978" y="5984061"/>
            <a:ext cx="5183188" cy="46403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5617029" y="2807210"/>
            <a:ext cx="5524604" cy="1870655"/>
          </a:xfrm>
        </p:spPr>
        <p:txBody>
          <a:bodyPr>
            <a:normAutofit lnSpcReduction="10000"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Для учащихся 2 года обучения по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дополнительной общеразвивающей программе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«Фитнес для детей»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Возраст учащихся – 8-11 лет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Прокопьева Марина Александровна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12" y="2089458"/>
            <a:ext cx="3306160" cy="330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3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82" y="415541"/>
            <a:ext cx="6239494" cy="549275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родители!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0782" y="1469161"/>
            <a:ext cx="5553307" cy="497329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Предлагаю вам вместе с детьми изучить тему «Знакомство с боевыми искусствами».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Прочитайте, какие бывают виды боевых искусств, их особенности и какое влияние они оказывают на здоровье и характер.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Можно самостоятельно изучить дополнительно про понравившийся вид боевого искусства.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434" y="914400"/>
            <a:ext cx="4978784" cy="49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5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464" y="344383"/>
            <a:ext cx="4940135" cy="88617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Боевые искусства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9552" y="1491754"/>
            <a:ext cx="5462239" cy="46909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Боевые искусства учат не просто драться.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Они развивают: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уважение (к себе, к сопернику, к тренеру);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самодисциплину (стараться на тренировках на 100%, даже если не хочется);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самоконтроль (применять силу только когда это необходимо).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42234" y="949796"/>
            <a:ext cx="4738302" cy="469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0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Боевые искусства укрепляют дух и здоровье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92905" y="1941204"/>
            <a:ext cx="4459013" cy="24851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Развивают уверенность и спокойствие</a:t>
            </a:r>
          </a:p>
          <a:p>
            <a:pPr>
              <a:lnSpc>
                <a:spcPct val="10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Учат контролировать своё тело и эмоции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1941204"/>
            <a:ext cx="4206766" cy="39339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Тренируют все мышцы</a:t>
            </a:r>
          </a:p>
          <a:p>
            <a:pPr>
              <a:lnSpc>
                <a:spcPct val="10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Улучшают ловкость и координация</a:t>
            </a:r>
          </a:p>
          <a:p>
            <a:pPr>
              <a:lnSpc>
                <a:spcPct val="10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Увеличивают выносливость и тренируется сердце</a:t>
            </a:r>
          </a:p>
          <a:p>
            <a:pPr>
              <a:lnSpc>
                <a:spcPct val="10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Развивают гибкость</a:t>
            </a:r>
          </a:p>
          <a:p>
            <a:pPr>
              <a:lnSpc>
                <a:spcPct val="10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Улучшают иммунитет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00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32616" cy="1071789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боевых искусств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Ударные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(акцент на ударах руками и ногами) - бокс, карате, кикбоксинг, тхеквондо и другие.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Борцовские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(с применением борьбы, бросков и болевых приёмов) - дзюдо, самбо, джиу-джитсу и другие.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Смешанные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(объединяют ударную технику и борьбу).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930227"/>
            <a:ext cx="5181600" cy="411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5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661084"/>
            <a:ext cx="5181600" cy="55358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боксе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разрешены удары только руками в голову и корпус. Запрещены удары локтями.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карате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разрешены удары ногами и руками. Но руками запрещены удары в голову.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Кикбоксинг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соединяет удары руками из бокса и удары ногами из карате.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400" y="1173969"/>
            <a:ext cx="5334000" cy="42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5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62012" y="1252053"/>
            <a:ext cx="4645697" cy="43899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самбо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запрещены удушающие приёмы и разрешены болевые приёмы на ноги.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дзюдо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разрешены удушающие приёмы, но запрещены болевые приёмы на ноги.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Дзюдо является олимпийским видом спорта.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145" y="903588"/>
            <a:ext cx="5086843" cy="50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9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417623" cy="77490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Ответь на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217466"/>
            <a:ext cx="5906984" cy="4423068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Какие боевые искусства ты знаешь?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Расскажи чем они похожи и чем отличаются.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Что развивают боевые искусства?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Попробуй вспомнить фильм или мультфильм где ты видел боевые искусства.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574" y="1217466"/>
            <a:ext cx="1508276" cy="324360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877510-0B60-43A5-9FDD-5A28C57129EA}"/>
              </a:ext>
            </a:extLst>
          </p:cNvPr>
          <p:cNvSpPr txBox="1"/>
          <p:nvPr/>
        </p:nvSpPr>
        <p:spPr>
          <a:xfrm>
            <a:off x="5400798" y="5136293"/>
            <a:ext cx="6607628" cy="1008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следующих занятиях с детьми мы более подробно разберём эту тему.</a:t>
            </a:r>
          </a:p>
        </p:txBody>
      </p:sp>
    </p:spTree>
    <p:extLst>
      <p:ext uri="{BB962C8B-B14F-4D97-AF65-F5344CB8AC3E}">
        <p14:creationId xmlns:p14="http://schemas.microsoft.com/office/powerpoint/2010/main" val="4244866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334</Words>
  <Application>Microsoft Office PowerPoint</Application>
  <PresentationFormat>Широкоэкранный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Муниципальное бюджетное учреждение дополнительного образования «Центр внешкольной работы»</vt:lpstr>
      <vt:lpstr>Уважаемые родители!</vt:lpstr>
      <vt:lpstr>Боевые искусства</vt:lpstr>
      <vt:lpstr>Боевые искусства укрепляют дух и здоровье</vt:lpstr>
      <vt:lpstr>Виды боевых искусств</vt:lpstr>
      <vt:lpstr>Презентация PowerPoint</vt:lpstr>
      <vt:lpstr>Презентация PowerPoint</vt:lpstr>
      <vt:lpstr>Ответь на вопросы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«Центр внешкольной работы»</dc:title>
  <dc:creator>Пользователь</dc:creator>
  <cp:lastModifiedBy>Евгений</cp:lastModifiedBy>
  <cp:revision>107</cp:revision>
  <dcterms:created xsi:type="dcterms:W3CDTF">2025-03-24T10:56:36Z</dcterms:created>
  <dcterms:modified xsi:type="dcterms:W3CDTF">2026-01-21T00:28:52Z</dcterms:modified>
</cp:coreProperties>
</file>