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9" r:id="rId4"/>
    <p:sldId id="260" r:id="rId5"/>
    <p:sldId id="265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28329-9E78-45AA-9358-F5EEB1EDBA57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F9095-AA94-4893-A467-F3B212734C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3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F9095-AA94-4893-A467-F3B212734C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219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F9095-AA94-4893-A467-F3B212734C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64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F9095-AA94-4893-A467-F3B212734C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0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F9095-AA94-4893-A467-F3B212734C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26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CFB64-90F6-4554-832A-AAB20563BFDE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92079-B2AD-4F78-AC4E-A447C5CE1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93475-6EA9-41D0-8E75-E20B158B3C92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0E887-0A7A-4599-9A9A-A531A083A9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4690B-6EEC-45E0-8951-EE25574E507B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2BB75-F2C5-44F8-8CE5-49534B044F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51A8-874E-4046-9B3B-477CC988FD5A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B3B7E-BE26-45F6-96A1-5287C8258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DA0F-BBFC-40FC-86A3-AD4F9080B136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ECF5E-DF5E-4A91-8DB9-F1EA6A86E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95F28-73EF-4B39-B1E5-911CC4FF58C8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D5492-AF23-49DF-964C-83BBB9BEB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D3CBD-ED54-4402-8237-8862E10F8494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50467-B7C5-4E05-8110-CC8697216E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C4AF-8E4F-4403-B731-3D88BD6353F3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0BA21-3B4D-4AA9-91BF-6DF554080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91DD3-DD65-4A0F-A91A-766743A7B8C5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1429-9B51-4FCF-BB36-CEEADD8A2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FC3DF-8928-4838-9A30-1B2FDE6E8627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A32AE-983B-42A4-B25B-3D2094994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3D45-95C7-45DE-AFA0-79A6CA2693A8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349DB-93B6-48DE-91B4-CCB57CAD3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13FAFE-7023-4D4A-8058-422C29EC97BB}" type="datetimeFigureOut">
              <a:rPr lang="ru-RU"/>
              <a:pPr>
                <a:defRPr/>
              </a:pPr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DE913-4BEA-4364-8172-E6BCFDC89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851275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388" y="188913"/>
            <a:ext cx="8785225" cy="6480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3" name="Picture 18" descr="http://img21.imageshack.us/img21/9408/056679950a5d9el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8" descr="http://img21.imageshack.us/img21/9408/056679950a5d9el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10250" y="0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8" descr="http://img21.imageshack.us/img21/9408/056679950a5d9el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810250" y="3524250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8" descr="http://img21.imageshack.us/img21/9408/056679950a5d9el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3524250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908720"/>
            <a:ext cx="6624638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</a:br>
            <a: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  <a:t>«Центр внешкольной работы»</a:t>
            </a:r>
            <a:br>
              <a:rPr lang="ru-RU" altLang="ru-RU" sz="1400" dirty="0">
                <a:solidFill>
                  <a:srgbClr val="000000"/>
                </a:solidFill>
                <a:latin typeface="Arial"/>
                <a:cs typeface="+mn-cs"/>
              </a:rPr>
            </a:br>
            <a:endParaRPr lang="ru-RU" altLang="ru-RU" sz="140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39775" y="189581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Задание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</a:rPr>
              <a:t>«Дикция.</a:t>
            </a:r>
            <a:r>
              <a:rPr kumimoji="0" lang="ru-RU" altLang="ru-RU" sz="28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</a:rPr>
              <a:t> Речевые упражнения - скороговорки</a:t>
            </a: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</a:rPr>
              <a:t>» </a:t>
            </a:r>
            <a:b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</a:rPr>
            </a:br>
            <a:endParaRPr kumimoji="0" lang="ru-RU" altLang="ru-RU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 bwMode="auto">
          <a:xfrm>
            <a:off x="3582843" y="3140968"/>
            <a:ext cx="498740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Для учащихся 1-3 года обучения</a:t>
            </a:r>
            <a:b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по дополнительной общеразвивающей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программе «Звучит, поёт душа моя»</a:t>
            </a:r>
            <a:b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Возраст 7-13 лет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/>
            </a:r>
            <a:b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Педагог дополнительного образования</a:t>
            </a:r>
            <a:b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</a:br>
            <a:r>
              <a:rPr kumimoji="0" lang="ru-RU" alt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Денисова Екатерина Викторовна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Trebuchet MS"/>
              </a:rPr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82843" y="6047167"/>
            <a:ext cx="28797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99592" y="3140968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2087724" y="681599"/>
            <a:ext cx="496855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alt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Здравствуйте, дети!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611560" y="1412776"/>
            <a:ext cx="8208912" cy="2160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None/>
              <a:defRPr/>
            </a:pPr>
            <a:r>
              <a:rPr kumimoji="0" lang="ru-RU" alt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Сегодня продолжим</a:t>
            </a:r>
            <a:r>
              <a:rPr kumimoji="0" lang="ru-RU" altLang="ru-RU" sz="24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улучшать наш речевой аппарат.</a:t>
            </a: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None/>
              <a:defRPr/>
            </a:pPr>
            <a:r>
              <a:rPr kumimoji="0" lang="ru-RU" altLang="ru-RU" sz="24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Предлагаю выполнить упражнения и поработать над дикцией.</a:t>
            </a: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None/>
              <a:defRPr/>
            </a:pPr>
            <a:r>
              <a:rPr kumimoji="0" lang="ru-RU" altLang="ru-RU" sz="24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Ведь именно от того, как мы будем 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хорошо работать над текстом, заставляя трудиться наш рот, зависит качество исполнения песен.</a:t>
            </a:r>
          </a:p>
          <a:p>
            <a:pPr marL="0" lvl="0" indent="0" algn="just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None/>
              <a:defRPr/>
            </a:pP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пении очень важна дикция.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71920" y="3295953"/>
            <a:ext cx="3600160" cy="28804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88262" y="569846"/>
            <a:ext cx="8136904" cy="554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Давайте вспомним определение дикции. </a:t>
            </a:r>
          </a:p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lang="ru-RU" sz="7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1221961"/>
            <a:ext cx="745383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ДИКЦИЯ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dirty="0"/>
              <a:t>это чёткое, ясное произношение слов.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272" y="1916832"/>
            <a:ext cx="49898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spcAft>
                <a:spcPts val="600"/>
              </a:spcAft>
              <a:buClr>
                <a:srgbClr val="F14124">
                  <a:lumMod val="75000"/>
                </a:srgbClr>
              </a:buClr>
            </a:pP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хорошей дикции</a:t>
            </a: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текст должен быть чётким, понятным, выразительным и достаточно громким.</a:t>
            </a:r>
          </a:p>
          <a:p>
            <a:pPr lvl="0" fontAlgn="auto">
              <a:spcAft>
                <a:spcPts val="600"/>
              </a:spcAft>
              <a:buClr>
                <a:srgbClr val="F14124">
                  <a:lumMod val="75000"/>
                </a:srgbClr>
              </a:buClr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исполнитель поёт перед зрителями, его должно быть слышно даже в последнем ряду концертного зала.</a:t>
            </a:r>
          </a:p>
          <a:p>
            <a:pPr lvl="0" fontAlgn="auto">
              <a:spcAft>
                <a:spcPts val="600"/>
              </a:spcAft>
              <a:buClr>
                <a:srgbClr val="F14124">
                  <a:lumMod val="75000"/>
                </a:srgbClr>
              </a:buClr>
            </a:pP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непонятно, о чём поётся в песне, значит у вокалиста плохая дикция. </a:t>
            </a: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2204864"/>
            <a:ext cx="3167975" cy="316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5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95536" y="8367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628893"/>
            <a:ext cx="813690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Чёткая дикция зависит от натренированности органов речи – языка и губ.</a:t>
            </a:r>
          </a:p>
          <a:p>
            <a:pPr>
              <a:spcAft>
                <a:spcPts val="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тренировки хороши скороговорки.</a:t>
            </a:r>
          </a:p>
          <a:p>
            <a:pPr>
              <a:spcAft>
                <a:spcPts val="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Вспомним определение скороговорок.</a:t>
            </a:r>
            <a:endParaRPr lang="ru-RU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271" y="2183455"/>
            <a:ext cx="799288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СКОРОГОВОРКИ </a:t>
            </a:r>
            <a:r>
              <a:rPr lang="ru-R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dirty="0"/>
              <a:t>это старинная звуковая игра, специально придуманное шуточное выражение-прибаутка, с трудно проговариваемыми звуками.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599808"/>
            <a:ext cx="7993635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/>
              <a:t>Скороговорки очень полезное увлечение, которое поможет оживить и улучшить речь.</a:t>
            </a:r>
          </a:p>
          <a:p>
            <a:pPr algn="just">
              <a:spcAft>
                <a:spcPts val="600"/>
              </a:spcAft>
            </a:pPr>
            <a:r>
              <a:rPr lang="ru-RU" sz="2200" dirty="0"/>
              <a:t>Есть и другие названия скороговорок - 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языколомки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языковертки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трудноговорки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Но нам привычнее говорить – 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скороговорки.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Слово «скороговорка» произошло от двух слов «скоро» и «говорить». 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72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95536" y="8367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7740" y="570606"/>
            <a:ext cx="8136904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Скороговорки для хорошей дикции, то же, что гимнастика.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Так же скороговорки улучшат логику и воображение, память и внимание.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И, конечно, помогут научиться бегло (быстро) проговаривать текст.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Посмотрите на картинки и подумайте, про какие скороговорки здесь говорится. </a:t>
            </a:r>
            <a:endParaRPr lang="ru-RU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71600" y="3728818"/>
            <a:ext cx="3274956" cy="229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48064" y="3594350"/>
            <a:ext cx="2796140" cy="230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21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95536" y="8367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4498" y="1700808"/>
            <a:ext cx="808098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Учить скороговорку сначала медленно, по слогам, слова не проглатывать. Следить за ритмичностью произношения и хорошей дикцией.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 мере заучивания скороговорки, когда хорошо получается проговаривать текст, не ошибаясь, темп проговаривания можно увеличивать. 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Проговорить скороговорку шёпотом, меняя интонацию – грустно, весело, удивленно, радостно, загадочно, серьёзно и т.д.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CCD131-128A-4D5A-9D75-34FF699C2202}"/>
              </a:ext>
            </a:extLst>
          </p:cNvPr>
          <p:cNvSpPr txBox="1"/>
          <p:nvPr/>
        </p:nvSpPr>
        <p:spPr>
          <a:xfrm>
            <a:off x="827584" y="836712"/>
            <a:ext cx="727280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algn="ctr" defTabSz="914400" rtl="0" eaLnBrk="1" fontAlgn="base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Правила работы над скороговоркой</a:t>
            </a:r>
          </a:p>
        </p:txBody>
      </p:sp>
    </p:spTree>
    <p:extLst>
      <p:ext uri="{BB962C8B-B14F-4D97-AF65-F5344CB8AC3E}">
        <p14:creationId xmlns:p14="http://schemas.microsoft.com/office/powerpoint/2010/main" val="450662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95536" y="8367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5503" y="1390710"/>
            <a:ext cx="8152994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ru-RU" sz="2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Проговорить скороговорку подряд три раза. Если не ошиблись, значит цель достигнута – скороговорка выучена хорошо. 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Помимо проговаривания, пропеть скороговорку. Сначала на одном звуке, потом постепенно поднимаясь по ступеням вверх. </a:t>
            </a:r>
          </a:p>
        </p:txBody>
      </p:sp>
      <p:pic>
        <p:nvPicPr>
          <p:cNvPr id="4100" name="Picture 4" descr="Picture background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27784" y="3781603"/>
            <a:ext cx="408061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A7C9A4-DA39-4888-9317-D120FCD3755E}"/>
              </a:ext>
            </a:extLst>
          </p:cNvPr>
          <p:cNvSpPr txBox="1"/>
          <p:nvPr/>
        </p:nvSpPr>
        <p:spPr>
          <a:xfrm>
            <a:off x="791580" y="646421"/>
            <a:ext cx="734481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Правила работы над скороговоркой</a:t>
            </a:r>
          </a:p>
        </p:txBody>
      </p:sp>
    </p:spTree>
    <p:extLst>
      <p:ext uri="{BB962C8B-B14F-4D97-AF65-F5344CB8AC3E}">
        <p14:creationId xmlns:p14="http://schemas.microsoft.com/office/powerpoint/2010/main" val="394721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95536" y="8367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690999"/>
            <a:ext cx="815299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solidFill>
                  <a:prstClr val="black"/>
                </a:solidFill>
              </a:rPr>
              <a:t>Три сороки-тараторки тараторили на горке.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solidFill>
                  <a:prstClr val="black"/>
                </a:solidFill>
              </a:rPr>
              <a:t> </a:t>
            </a:r>
            <a:r>
              <a:rPr lang="ru-RU" sz="2200" dirty="0"/>
              <a:t>Цыплята и курица пьют чай на улице.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У Феофана </a:t>
            </a:r>
            <a:r>
              <a:rPr lang="ru-RU" sz="2200" dirty="0" err="1"/>
              <a:t>Митрофаныча</a:t>
            </a:r>
            <a:r>
              <a:rPr lang="ru-RU" sz="2200" dirty="0"/>
              <a:t> три сына </a:t>
            </a:r>
            <a:r>
              <a:rPr lang="ru-RU" sz="2200" dirty="0" err="1"/>
              <a:t>Феофанычи</a:t>
            </a:r>
            <a:r>
              <a:rPr lang="ru-RU" sz="2200" dirty="0"/>
              <a:t>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Тридцать три корабля лавировали, лавировали да не вылавировали.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Маланья-болтунья молоко болтала, выбалтывала, да не выболтала.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Во мраке раки шумят в драке.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У Сени и Сани в сетях сом с усами.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ru-RU" sz="2200" dirty="0"/>
              <a:t>На горе Арарат рвала Варвара виноград.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E90B49-4DD6-45CC-9EEC-5B7B1CAC1D53}"/>
              </a:ext>
            </a:extLst>
          </p:cNvPr>
          <p:cNvSpPr txBox="1"/>
          <p:nvPr/>
        </p:nvSpPr>
        <p:spPr>
          <a:xfrm>
            <a:off x="683568" y="452763"/>
            <a:ext cx="75608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Выберите любые 3-4 скороговорки и выучите их, соблюдая все правила</a:t>
            </a:r>
          </a:p>
        </p:txBody>
      </p:sp>
    </p:spTree>
    <p:extLst>
      <p:ext uri="{BB962C8B-B14F-4D97-AF65-F5344CB8AC3E}">
        <p14:creationId xmlns:p14="http://schemas.microsoft.com/office/powerpoint/2010/main" val="3239192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251520" y="620688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lvl="0" indent="0" algn="just" fontAlgn="auto">
              <a:buClr>
                <a:srgbClr val="F14124">
                  <a:lumMod val="75000"/>
                </a:srgbClr>
              </a:buClr>
              <a:buNone/>
            </a:pPr>
            <a:endParaRPr kumimoji="0" lang="ru-RU" altLang="ru-RU" sz="7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7426" y="1230754"/>
            <a:ext cx="828092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Проговорить скороговорки с помощью карандаша. Взять любой карандаш, улыбнуться, приоткрыть рот и зажать карандаш крепко между зубами.</a:t>
            </a:r>
          </a:p>
          <a:p>
            <a:pPr marL="9144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Старайтесь, чтобы карандаш не соскальзывал, поправляйте его.  </a:t>
            </a:r>
          </a:p>
          <a:p>
            <a:pPr marL="914400" indent="-457200" algn="just">
              <a:spcAft>
                <a:spcPts val="600"/>
              </a:spcAft>
              <a:buAutoNum type="arabicPeriod"/>
            </a:pPr>
            <a:r>
              <a:rPr lang="ru-RU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Каждую скороговорку таким способом проговариваем по 2-4 раза. </a:t>
            </a:r>
          </a:p>
        </p:txBody>
      </p:sp>
      <p:pic>
        <p:nvPicPr>
          <p:cNvPr id="4" name="Рисунок 3" descr="http://i.mycdn.me/i?r=AzFIxPtkV78jcmdRfpoIOyaJmv4AhJMrD_OnMMQDKgKETjO7EuABt8t6j6ROsg0SwU4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 bwMode="auto">
          <a:xfrm>
            <a:off x="2843808" y="4077072"/>
            <a:ext cx="3168352" cy="17316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75B111-C88A-446F-857E-C78098CD9369}"/>
              </a:ext>
            </a:extLst>
          </p:cNvPr>
          <p:cNvSpPr txBox="1"/>
          <p:nvPr/>
        </p:nvSpPr>
        <p:spPr>
          <a:xfrm>
            <a:off x="2771800" y="530763"/>
            <a:ext cx="4572000" cy="578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4958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Задание</a:t>
            </a:r>
          </a:p>
        </p:txBody>
      </p:sp>
    </p:spTree>
    <p:extLst>
      <p:ext uri="{BB962C8B-B14F-4D97-AF65-F5344CB8AC3E}">
        <p14:creationId xmlns:p14="http://schemas.microsoft.com/office/powerpoint/2010/main" val="4062742442"/>
      </p:ext>
    </p:extLst>
  </p:cSld>
  <p:clrMapOvr>
    <a:masterClrMapping/>
  </p:clrMapOvr>
</p:sld>
</file>

<file path=ppt/theme/theme1.xml><?xml version="1.0" encoding="utf-8"?>
<a:theme xmlns:a="http://schemas.openxmlformats.org/drawingml/2006/main" name="Фокина Л. П. Шаблон (фон) презентации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Фокина Л. П. Шаблон (фон) презентации10</Template>
  <TotalTime>293</TotalTime>
  <Words>494</Words>
  <Application>Microsoft Office PowerPoint</Application>
  <PresentationFormat>Экран (4:3)</PresentationFormat>
  <Paragraphs>55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Trebuchet MS</vt:lpstr>
      <vt:lpstr>Фокина Л. П. Шаблон (фон) презентации10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Евгений</cp:lastModifiedBy>
  <cp:revision>30</cp:revision>
  <dcterms:created xsi:type="dcterms:W3CDTF">2013-07-10T06:51:26Z</dcterms:created>
  <dcterms:modified xsi:type="dcterms:W3CDTF">2026-01-22T00:36:58Z</dcterms:modified>
</cp:coreProperties>
</file>