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4" r:id="rId4"/>
    <p:sldId id="265" r:id="rId5"/>
    <p:sldId id="258" r:id="rId6"/>
    <p:sldId id="262" r:id="rId7"/>
    <p:sldId id="259" r:id="rId8"/>
    <p:sldId id="267" r:id="rId9"/>
    <p:sldId id="266" r:id="rId10"/>
    <p:sldId id="268" r:id="rId11"/>
    <p:sldId id="269" r:id="rId12"/>
    <p:sldId id="270" r:id="rId13"/>
    <p:sldId id="263" r:id="rId14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6699"/>
    <a:srgbClr val="66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326BAFAC-ED14-4D02-88D1-725FAB5C22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AA3346DF-9BC0-4E28-9F85-24DA655767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C624F2-6D1F-42F7-A352-D78A99BDA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C2F7-FE7B-4A27-88F6-DB4DBAED8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F86F-045E-42DB-8A46-8F31FB4DF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C90A-2184-48A7-980B-02A5EAE0E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D7BF-91A6-4986-8D4E-8D3D53FF0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2BE6-C9B5-4D79-BDB5-9FB042DCB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D33C-8E22-44E5-9C30-7699A520B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322C-41B6-44AB-9E60-AA5233311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94F0-302F-46F7-9E84-772FA8B2A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F821-4FC6-4CF2-AA1B-E3F99A519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854E-3198-41A7-BB9B-288352B83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6CCA96E4-29AB-4CF6-9BCC-9327B3098A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835696" y="1703869"/>
            <a:ext cx="5832648" cy="802547"/>
          </a:xfrm>
        </p:spPr>
        <p:txBody>
          <a:bodyPr/>
          <a:lstStyle/>
          <a:p>
            <a:pPr algn="ctr"/>
            <a:r>
              <a:rPr lang="ru-RU" sz="4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Патрульный </a:t>
            </a:r>
            <a:r>
              <a:rPr lang="ru-RU" sz="4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09480" y="740710"/>
            <a:ext cx="4509492" cy="432048"/>
          </a:xfrm>
        </p:spPr>
        <p:txBody>
          <a:bodyPr/>
          <a:lstStyle/>
          <a:p>
            <a:r>
              <a:rPr lang="ru-RU" b="1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«Твои первые модели»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4FC0F-9BD5-4C94-A9A4-673C7098FEA4}"/>
              </a:ext>
            </a:extLst>
          </p:cNvPr>
          <p:cNvSpPr txBox="1"/>
          <p:nvPr/>
        </p:nvSpPr>
        <p:spPr>
          <a:xfrm>
            <a:off x="5374034" y="3953393"/>
            <a:ext cx="35958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</a:t>
            </a:r>
            <a:r>
              <a:rPr lang="ru-RU" sz="1600" b="1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года обучения</a:t>
            </a:r>
            <a:endParaRPr lang="ru-RU" sz="16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«Судомоделизм – техническое творчество и спорт»</a:t>
            </a:r>
          </a:p>
          <a:p>
            <a:pPr algn="r"/>
            <a:endParaRPr lang="ru-RU" sz="1600" i="1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16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Овчинников Р.В.</a:t>
            </a:r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D630C-0861-4045-A081-ED7785160B77}"/>
              </a:ext>
            </a:extLst>
          </p:cNvPr>
          <p:cNvSpPr txBox="1"/>
          <p:nvPr/>
        </p:nvSpPr>
        <p:spPr>
          <a:xfrm>
            <a:off x="3161147" y="256516"/>
            <a:ext cx="3403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  <a:endParaRPr lang="ru-RU" sz="1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6380003"/>
            <a:ext cx="725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lang="ru-RU" sz="1400" b="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870923"/>
            <a:ext cx="5093924" cy="3144573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219081" y="6099803"/>
            <a:ext cx="7081420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Сторожевой катер Военно-Морского флота России</a:t>
            </a:r>
            <a:endParaRPr lang="ru-RU" sz="20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352928" cy="201622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патрульными катерами схожи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сторожевые катера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корабли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класс быстроходного, маломерного боевого корабля (боевого катера), предназначенного для выполнения таких задач, как: охрана государственной границы, несение сторожевой и дозорной (патрульной) службы в прибрежной зоне и на подходах к военно-морским базам, артиллерийская борьба с торпедными, сторожевыми и артиллерийскими катерами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противника.</a:t>
            </a:r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30" y="2563575"/>
            <a:ext cx="7168971" cy="343752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968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81381" y="6290333"/>
            <a:ext cx="3641999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Сторожевой катер на ходу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552" y="623306"/>
            <a:ext cx="8352928" cy="187220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Сторожевые катера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корабли</a:t>
            </a: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обладают </a:t>
            </a:r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артиллерийским </a:t>
            </a: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вооружением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ведения боевых действий привлекаются для охраны кораблей и транспортов на прибрежных коммуникациях, эскортирования подводных лодок во время выхода или возвращения их в базы.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40" y="2495514"/>
            <a:ext cx="7241940" cy="376807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21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979712" y="6309320"/>
            <a:ext cx="6441505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Пограничный 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сторожевой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корабль проекта 10410</a:t>
            </a:r>
            <a:endParaRPr lang="ru-RU" sz="20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46921" y="605368"/>
            <a:ext cx="8597079" cy="187220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Пограничные сторожевые корабли (ПСКР) проекта 10410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отлично зарекомендовали себя в деле охраны морских рубежей нашей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Родины.</a:t>
            </a:r>
            <a:b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Предназначены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несения патрульной службы в прибрежной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зоне.</a:t>
            </a:r>
            <a:b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сегодняшний день построено более 40 единиц.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50" y="2533398"/>
            <a:ext cx="7432579" cy="37485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292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12767" cy="8635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Подобную модель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патрульного катера</a:t>
            </a: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</a:t>
            </a:r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изготовим в нашей лаборатории объединения </a:t>
            </a:r>
            <a:r>
              <a:rPr lang="ru-RU" sz="22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Девятый вал»…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420" y="5227642"/>
            <a:ext cx="6840760" cy="5040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патрульный катер.</a:t>
            </a:r>
            <a:endParaRPr lang="ru-RU" sz="2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63A3C-D241-4AF3-A045-E2E57A47EF56}"/>
              </a:ext>
            </a:extLst>
          </p:cNvPr>
          <p:cNvSpPr txBox="1"/>
          <p:nvPr/>
        </p:nvSpPr>
        <p:spPr>
          <a:xfrm>
            <a:off x="447665" y="5731698"/>
            <a:ext cx="8248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Терпение и Труд всё перетрут!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торопиться не надо…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20" y="1419543"/>
            <a:ext cx="7050360" cy="384244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52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3915529" y="5910786"/>
            <a:ext cx="3600400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Патрульный катер на дежурстве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616" cy="172819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Патрульный катер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 для патрулирования прибрежной зоны, судоходных рек и других водных путей. Такие катера используются береговой охраной, военно-морскими силами и правоохранительными органами.</a:t>
            </a:r>
            <a:endParaRPr lang="ru-RU" sz="2200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01" y="2259782"/>
            <a:ext cx="5715000" cy="3429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2915816" y="5923522"/>
            <a:ext cx="5331496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российских патрульных катеров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992616" cy="165821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Военный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патрульный катер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как малый быстроходный корабль для действий в прибрежной зоне. Т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акие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катера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создаются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решения конкретных задач в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мирное и военное время.</a:t>
            </a:r>
            <a:endParaRPr lang="ru-RU" sz="2200" dirty="0">
              <a:solidFill>
                <a:srgbClr val="66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429837"/>
            <a:ext cx="6987668" cy="347280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80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3491880" y="6093743"/>
            <a:ext cx="4827460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Пограничный катер проекта 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10410 «Светляк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83568" y="365335"/>
            <a:ext cx="7992616" cy="165618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строятся патрульные катера различных проектов.</a:t>
            </a:r>
            <a:b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корабли выполняют разнообразные функции, в том числе и задачи по охране водных границ нашей страны.</a:t>
            </a:r>
            <a:endParaRPr lang="ru-RU" sz="2200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12" y="2090700"/>
            <a:ext cx="7278928" cy="400304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1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67545" y="404664"/>
            <a:ext cx="8136904" cy="151216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Патрульный катер проекта 14310 «Мираж»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имеет аналогов в мире благодаря внедрению комплекса автоматически управляемых </a:t>
            </a:r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интерцепторов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обеспечивающего высокую скорость и хорошую </a:t>
            </a:r>
            <a:r>
              <a:rPr lang="ru-RU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мореходность.</a:t>
            </a:r>
            <a:endParaRPr lang="ru-RU" sz="2200" dirty="0">
              <a:solidFill>
                <a:srgbClr val="6633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635896" y="6072248"/>
            <a:ext cx="4788045" cy="398905"/>
          </a:xfrm>
        </p:spPr>
        <p:txBody>
          <a:bodyPr/>
          <a:lstStyle/>
          <a:p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Патрульный катер проекта 14310 «Мираж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46" y="2239253"/>
            <a:ext cx="7458302" cy="371002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144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1835696" y="6093296"/>
            <a:ext cx="6442180" cy="40164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Патрульный катер проекта 12200 «Соболь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18341" y="477996"/>
            <a:ext cx="8496944" cy="129614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Патрульный катер проекта 12200 «Соболь»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прекрасно сочетает высокую скорость хода с хорошими мореходными качествами, маневренными характеристиками и достаточным вооружением для выполнения поставленных задач.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51" y="2175783"/>
            <a:ext cx="7222125" cy="391751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07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63700" y="6246232"/>
            <a:ext cx="7504632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Скоростной патрульный катер проекта 12150 «Мангуст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064896" cy="187220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Скоростной патрульный катер проекта 12150 «Мангуст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превосходными мореходными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характеристиками.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настоящее время катера настоящего проекта успешно строятся крупной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серией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нужд различных ведомств (Береговая охрана ПС ФСБ России, ВМФ России, МВД России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др.)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различной комплектации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0" y="2528900"/>
            <a:ext cx="7332392" cy="370041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813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39552" y="6158429"/>
            <a:ext cx="7632848" cy="717703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скоростной патрульный катер проекта 12260 «Ястреб</a:t>
            </a:r>
            <a:r>
              <a:rPr lang="ru-RU" sz="18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8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08912" cy="22322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скоростной патрульный катер проекта 12260 «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Ястреб»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действий по вызову в прибрежной зоне морских территориальных вод, на акваториях и рейдах портов, в озерах и устьях судоходных рек с целью быстрой доставки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спецперсонала, инспекторов-контролёров, представителей водной и транспортной полиции, рыбоохраны и др. </a:t>
            </a:r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729437"/>
            <a:ext cx="7200800" cy="34468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68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835696" y="6264182"/>
            <a:ext cx="6072358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Патрульный катер проекта 20970 «Катран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52928" cy="15841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Патрульный катер проекта 20970 «Катран»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перспективным катером нового поколения для поставки на экспорт, в том числе и на замену хорошо себя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зарекомендовавшим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катерам проектов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их модификациям, ранее поставлявшимся за рубеж: в общей сложности, 18 странам.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208177"/>
            <a:ext cx="6480720" cy="408717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025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1189</TotalTime>
  <Words>348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Презентация анализа причин неудачи проекта</vt:lpstr>
      <vt:lpstr>Патрульный катер</vt:lpstr>
      <vt:lpstr> Патрульный катер — это катер для патрулирования прибрежной зоны, судоходных рек и других водных путей. Такие катера используются береговой охраной, военно-морскими силами и правоохранительными органами.</vt:lpstr>
      <vt:lpstr>   Военный патрульный катер определяется как малый быстроходный корабль для действий в прибрежной зоне. Такие катера создаются для решения конкретных задач в мирное и военное время.</vt:lpstr>
      <vt:lpstr>    В России в настоящее время строятся патрульные катера различных проектов. Данные корабли выполняют разнообразные функции, в том числе и задачи по охране водных границ нашей страны.</vt:lpstr>
      <vt:lpstr>Патрульный катер проекта 14310 «Мираж»</vt:lpstr>
      <vt:lpstr>Патрульный катер проекта 12200 «Соболь» прекрасно сочетает высокую скорость хода с хорошими мореходными качествами, маневренными характеристиками и достаточным вооружением для выполнения поставленных задач. </vt:lpstr>
      <vt:lpstr>Скоростной патрульный катер проекта 12150 «Мангуст» - катер с превосходными мореходными характеристиками. В настоящее время катера настоящего проекта успешно строятся крупной серией для нужд различных ведомств (Береговая охрана ПС ФСБ России, ВМФ России, МВД России, МЧС России и др.) в различной комплектации</vt:lpstr>
      <vt:lpstr>Малый скоростной патрульный катер проекта 12260 «Ястреб». Предназначен для действий по вызову в прибрежной зоне морских территориальных вод, на акваториях и рейдах портов, в озерах и устьях судоходных рек с целью быстрой доставки спецперсонала, инспекторов-контролёров, представителей водной и транспортной полиции, рыбоохраны и др. </vt:lpstr>
      <vt:lpstr>Патрульный катер проекта 20970 «Катран» является перспективным катером нового поколения для поставки на экспорт, в том числе и на замену хорошо себя зарекомендовавшим катерам проектов 205 и их модификациям, ранее поставлявшимся за рубеж: в общей сложности, 18 странам.</vt:lpstr>
      <vt:lpstr>С патрульными катерами схожи сторожевые катера/корабли - класс быстроходного, маломерного боевого корабля (боевого катера), предназначенного для выполнения таких задач, как: охрана государственной границы, несение сторожевой и дозорной (патрульной) службы в прибрежной зоне и на подходах к военно-морским базам, артиллерийская борьба с торпедными, сторожевыми и артиллерийскими катерами противника.</vt:lpstr>
      <vt:lpstr>Сторожевые катера/корабли обычно обладают артиллерийским вооружением. Во время ведения боевых действий привлекаются для охраны кораблей и транспортов на прибрежных коммуникациях, эскортирования подводных лодок во время выхода или возвращения их в базы.</vt:lpstr>
      <vt:lpstr>Пограничные сторожевые корабли (ПСКР) проекта 10410 отлично зарекомендовали себя в деле охраны морских рубежей нашей Родины. Предназначены для несения патрульной службы в прибрежной зоне. На сегодняшний день построено более 40 единиц.</vt:lpstr>
      <vt:lpstr>Подобную модель патрульного катера мы изготовим в нашей лаборатории объединения «Девятый вал»…</vt:lpstr>
    </vt:vector>
  </TitlesOfParts>
  <Manager/>
  <Company>Средняя школа № 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subject/>
  <dc:creator>Кретшева Н.В.</dc:creator>
  <cp:keywords/>
  <dc:description/>
  <cp:lastModifiedBy>Евгений</cp:lastModifiedBy>
  <cp:revision>139</cp:revision>
  <dcterms:created xsi:type="dcterms:W3CDTF">2008-11-05T12:36:59Z</dcterms:created>
  <dcterms:modified xsi:type="dcterms:W3CDTF">2026-02-09T07:08:28Z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