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2285D-4722-4095-A94C-57B2E90DD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374F3B-CE77-4374-882D-6ADA737FA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27F8F-90C9-4468-8D2D-BABC806E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71A9D8-1C5D-464B-A2BE-6988EF2C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003CF4-1979-4E11-A6C7-A0832DD4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1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4B6AD-3A91-4737-A14D-D1DFC732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9CFAD-3FF3-4E2C-A713-6DB80020A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834E0D-BB9B-4D60-A095-9B22668B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B3575F-090E-41D7-9AB2-018B7036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3858B0-7B38-4B47-8492-B3A2C799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3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3EA282-0CFC-494A-A899-3DEB2AF43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14F2D-F111-4E05-9258-A4D242E05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260D7D-A0E3-4AFE-9CAA-1449CD74C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2F7FD0-A390-4026-B7D5-204124A0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DA9D0-6872-4035-ABD9-B0CD4983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2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D0955-59D6-43AC-9257-EE899200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7175C-D0DE-40F7-949D-254959D8A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B6FD97-4468-43DC-A43F-749A7B13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C8BE65-B201-4AC7-9882-0E16C15B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CF94F4-0E5A-4748-9C94-64C2305E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84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26EEF-AD6F-4309-8A57-44F3D0EE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4A97A9-AAAA-4F64-A7C8-DB4619BD2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2BE305-03C6-454B-974A-20843C90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67BC20-9699-4ED1-883C-692938E7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5BAD6-0731-4F86-ABEB-46D236B3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0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E3FEA-3208-4770-99D3-66B6627A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7ABFD-783A-4574-8D6B-EDFA364F0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DC9C10-D98F-4128-89B2-76052335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FA4DD0-2E52-47A6-9186-C2C5135F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E353B4-18DA-44A6-BFB0-FC1DCC0B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E7653A-F50F-4C04-99DE-956DC1CD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8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B5ADD-97C5-4B73-8F64-E74EDD34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F4F5C5-3BAF-4246-B23C-0A041A458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06AC2-6555-40D2-A905-08AE1760D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E2B266-0100-4860-8748-F36C1491C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1CCBA1-F9AD-4CB2-8C0C-DC465D0DE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26CD7D-0074-4E51-91E9-BCE09A66D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57572-D631-4697-B820-02C3517B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9D4656-15AB-487D-AEFD-48B9DB17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7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C0096-E8BA-41C8-83D1-E110CD76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AE1D6F-E663-424C-9733-C6B12582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ABACFF-BBDA-41B3-967C-3C838B7E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6A1526-36EC-420D-AA58-6652B68C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3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9E9CF9-9896-468B-AA09-B51ED475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4A6E00-3AC8-4442-A98D-DFC8F547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E423AE-9896-4D64-BF77-AFC3B429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2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3660E-660A-46A2-907B-80CE359B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069362-C0CA-4E2A-AE4B-2C1E2FB93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511D66-5076-4496-99B6-CCE7538C8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878E82-1B77-4A88-A7DC-71FF71845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FDB242-A272-4B54-8DE9-E2078EC0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4B0098-D919-4F35-98E1-8AF229C7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7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82682-CD03-4940-B927-E23238D8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F94C3D-5598-4865-A166-B91A78496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BBBBC7-7C0C-49CA-B349-96898C985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5EFDCF-3126-4C8B-A62D-AE48A1F3C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FB6D7D-E56A-48AB-AAFF-17E820A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16D46D-D2DB-4DCF-93DD-0BD27456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9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5297E-B7B2-403D-B63F-3DB19EB0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7C497B-AD6A-470B-8559-003415EC7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4B56C4-E806-44AC-8AD4-862FE84C9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A5575-9343-4745-9623-A812612D385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6B8852-59FC-4BA5-9AA3-269699992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4A0BA-BD96-4C83-A644-8A94C9B56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A875B-627E-4E43-A211-19C01EA44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8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090B1A-308C-4020-AEF7-FEBCEB8C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624"/>
            <a:ext cx="12293600" cy="6968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BA9E95-FBB9-4391-9B7D-721A7D8067AE}"/>
              </a:ext>
            </a:extLst>
          </p:cNvPr>
          <p:cNvSpPr txBox="1"/>
          <p:nvPr/>
        </p:nvSpPr>
        <p:spPr>
          <a:xfrm>
            <a:off x="1666240" y="1463040"/>
            <a:ext cx="1017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Задание «Зимний лес в сугробах»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технике аппликация»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39B684-6DA7-4556-9DA4-CC5DF5316043}"/>
              </a:ext>
            </a:extLst>
          </p:cNvPr>
          <p:cNvSpPr/>
          <p:nvPr/>
        </p:nvSpPr>
        <p:spPr>
          <a:xfrm>
            <a:off x="2905760" y="520815"/>
            <a:ext cx="6702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lvl="0" algn="ctr" defTabSz="45720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EA4F60-2FA0-4DC0-B917-7365F277000E}"/>
              </a:ext>
            </a:extLst>
          </p:cNvPr>
          <p:cNvSpPr/>
          <p:nvPr/>
        </p:nvSpPr>
        <p:spPr>
          <a:xfrm>
            <a:off x="6837680" y="3429000"/>
            <a:ext cx="5069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по</a:t>
            </a:r>
          </a:p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дополнительной общеразвивающей программы «Растём, развиваемся, учимся»</a:t>
            </a:r>
          </a:p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«Умелые ручки» </a:t>
            </a:r>
          </a:p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</a:t>
            </a:r>
            <a:r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4-4,5 года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defTabSz="457200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 algn="r" defTabSz="457200"/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Анатольевна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4A4C4D-2C4E-46B7-B5D4-19CAC9B58AAE}"/>
              </a:ext>
            </a:extLst>
          </p:cNvPr>
          <p:cNvSpPr/>
          <p:nvPr/>
        </p:nvSpPr>
        <p:spPr>
          <a:xfrm>
            <a:off x="2905760" y="6306706"/>
            <a:ext cx="6238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 </a:t>
            </a:r>
          </a:p>
          <a:p>
            <a:pPr lvl="0" algn="ctr" defTabSz="45720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3501E5-7DF7-4F55-93D2-6389015FCF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648" y="2894330"/>
            <a:ext cx="4229122" cy="3001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840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02CD76-8A83-46C1-8CBD-D8A980E00D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4E94AD-F17A-45D7-AE47-95F6E55BEC67}"/>
              </a:ext>
            </a:extLst>
          </p:cNvPr>
          <p:cNvSpPr/>
          <p:nvPr/>
        </p:nvSpPr>
        <p:spPr>
          <a:xfrm>
            <a:off x="957493" y="658310"/>
            <a:ext cx="11234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 и дети!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A5269C-725A-47BC-8250-68F141775D4A}"/>
              </a:ext>
            </a:extLst>
          </p:cNvPr>
          <p:cNvSpPr/>
          <p:nvPr/>
        </p:nvSpPr>
        <p:spPr>
          <a:xfrm>
            <a:off x="5992065" y="2124640"/>
            <a:ext cx="562268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Aft>
                <a:spcPts val="1200"/>
              </a:spcAft>
              <a:buClr>
                <a:srgbClr val="5FCBEF"/>
              </a:buClr>
              <a:buSzPct val="80000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мы с вами сделаем панно </a:t>
            </a:r>
            <a:r>
              <a:rPr lang="ru-RU" sz="2400" dirty="0">
                <a:solidFill>
                  <a:srgbClr val="BC356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«Зимний лес в сугробах»</a:t>
            </a:r>
          </a:p>
          <a:p>
            <a:pPr lvl="0" defTabSz="457200">
              <a:spcAft>
                <a:spcPts val="1200"/>
              </a:spcAft>
              <a:buClr>
                <a:srgbClr val="5FCBEF"/>
              </a:buClr>
              <a:buSzPct val="80000"/>
              <a:defRPr/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задание познакомит детей с простой техникой создания объемной аппликации.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defTabSz="457200"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Панно будем делать с применением белой и цветной бумаги.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CF5BCC-6B52-4258-B7DA-0E3C0E2403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860" y="2138365"/>
            <a:ext cx="4815840" cy="331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904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0A6213-4A78-4885-A5D3-C3AD49FBC0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872354-B209-4F64-A92F-461B5A1723C5}"/>
              </a:ext>
            </a:extLst>
          </p:cNvPr>
          <p:cNvSpPr/>
          <p:nvPr/>
        </p:nvSpPr>
        <p:spPr>
          <a:xfrm>
            <a:off x="498764" y="636237"/>
            <a:ext cx="6127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Что нам понадобится?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EA2084-ECF9-436C-8FBB-7329E588FFD9}"/>
              </a:ext>
            </a:extLst>
          </p:cNvPr>
          <p:cNvSpPr/>
          <p:nvPr/>
        </p:nvSpPr>
        <p:spPr>
          <a:xfrm>
            <a:off x="371857" y="1500123"/>
            <a:ext cx="63601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Лист-основа: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синий или голубой картон (это небо).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Белая бумага: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для сугробов и снега.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Цветная бумага: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коричневая (для деревьев), темно-зеленая (для елочек).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Ножницы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(безопасные, детские).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Клей-карандаш.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Простой карандаш.</a:t>
            </a:r>
          </a:p>
          <a:p>
            <a:pPr marL="342900" lvl="0" indent="-342900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Линейка.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F375DD-4545-4E06-B50F-CBB05A6CF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177847" y="1624687"/>
            <a:ext cx="4705822" cy="4134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451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9FE960-BF06-474D-A30F-8C74CB7242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42264A-7C73-4377-9A45-94AF66EB6038}"/>
              </a:ext>
            </a:extLst>
          </p:cNvPr>
          <p:cNvSpPr/>
          <p:nvPr/>
        </p:nvSpPr>
        <p:spPr>
          <a:xfrm>
            <a:off x="733737" y="832518"/>
            <a:ext cx="116320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1.</a:t>
            </a:r>
          </a:p>
          <a:p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листе белой бумаги отмечаем 3 отрезка разных размеров: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13х30 см.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10х30 см.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8х30 см.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2.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белых отрезках рисуем волнистые линии (это будут сугробы).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3.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Вырезаем по нарисованной линии.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5795C0-1672-499B-A7F5-35F99F719B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248571" y="3809003"/>
            <a:ext cx="2135820" cy="3220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D25414-E48A-4981-9CB9-49AB3A98A7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509" y="4351173"/>
            <a:ext cx="4008582" cy="204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BDC9F0-26B4-4818-BACC-04797658AF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502" y="3465641"/>
            <a:ext cx="2472319" cy="290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27CE5F-2D35-4611-B9DE-8BF7B38BD43F}"/>
              </a:ext>
            </a:extLst>
          </p:cNvPr>
          <p:cNvSpPr txBox="1"/>
          <p:nvPr/>
        </p:nvSpPr>
        <p:spPr>
          <a:xfrm>
            <a:off x="951043" y="6441440"/>
            <a:ext cx="265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9DDF14-FF21-429E-A0A1-86631CE19826}"/>
              </a:ext>
            </a:extLst>
          </p:cNvPr>
          <p:cNvSpPr txBox="1"/>
          <p:nvPr/>
        </p:nvSpPr>
        <p:spPr>
          <a:xfrm>
            <a:off x="4632960" y="6395886"/>
            <a:ext cx="277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6E96DE-6B9E-4643-B37E-AA2D7503ED6A}"/>
              </a:ext>
            </a:extLst>
          </p:cNvPr>
          <p:cNvSpPr txBox="1"/>
          <p:nvPr/>
        </p:nvSpPr>
        <p:spPr>
          <a:xfrm>
            <a:off x="9164320" y="6395886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Шаг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802AE6-BD0C-4F3A-B789-B68C674C0B17}"/>
              </a:ext>
            </a:extLst>
          </p:cNvPr>
          <p:cNvSpPr txBox="1"/>
          <p:nvPr/>
        </p:nvSpPr>
        <p:spPr>
          <a:xfrm>
            <a:off x="2650832" y="162422"/>
            <a:ext cx="6222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Готовим сугробы</a:t>
            </a:r>
          </a:p>
        </p:txBody>
      </p:sp>
    </p:spTree>
    <p:extLst>
      <p:ext uri="{BB962C8B-B14F-4D97-AF65-F5344CB8AC3E}">
        <p14:creationId xmlns:p14="http://schemas.microsoft.com/office/powerpoint/2010/main" val="63380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FFEBB7-B3FD-4573-917B-AFAE913658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5073E0-91D9-465C-A5F7-A9ADAA9607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7929" y="904984"/>
            <a:ext cx="2926081" cy="319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60D42E-B5F5-471C-A53F-96A3621D1E82}"/>
              </a:ext>
            </a:extLst>
          </p:cNvPr>
          <p:cNvSpPr txBox="1"/>
          <p:nvPr/>
        </p:nvSpPr>
        <p:spPr>
          <a:xfrm>
            <a:off x="1524000" y="22352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Делаем ёлочки и деревья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5138A5-E037-4FC9-BC86-6E602E7C84F5}"/>
              </a:ext>
            </a:extLst>
          </p:cNvPr>
          <p:cNvSpPr txBox="1"/>
          <p:nvPr/>
        </p:nvSpPr>
        <p:spPr>
          <a:xfrm>
            <a:off x="439524" y="1030013"/>
            <a:ext cx="75488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Шаг 4.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зеленой бумаге рисуем треугольники - это будут ёлки.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коричневой бумаге от руки рисуем деревья разных размеров. 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Шаг 5.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Вырезаем все деревья.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E53743-F0F7-4669-BA43-9ABA2537EF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899" y="3237995"/>
            <a:ext cx="3028521" cy="325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266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6A453E-89A3-4447-B3FF-99017E58C1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A9750E-D0D5-4DA5-A7B0-79D50A98F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03" y="4020431"/>
            <a:ext cx="3651937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5DB701-D827-46D3-A696-80DC18A9B7C8}"/>
              </a:ext>
            </a:extLst>
          </p:cNvPr>
          <p:cNvSpPr txBox="1"/>
          <p:nvPr/>
        </p:nvSpPr>
        <p:spPr>
          <a:xfrm>
            <a:off x="1330960" y="406400"/>
            <a:ext cx="852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Приклеиваем сугробы и деревья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4ED6D-F743-474D-90EC-561D589CBF5E}"/>
              </a:ext>
            </a:extLst>
          </p:cNvPr>
          <p:cNvSpPr txBox="1"/>
          <p:nvPr/>
        </p:nvSpPr>
        <p:spPr>
          <a:xfrm>
            <a:off x="488730" y="1052731"/>
            <a:ext cx="11408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Шаг 6.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плотную бумагу синего цвета приклеиваем самый большой отрезок белых сугробов (начинаем снизу).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Шаг 7.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Располагаем верхний ряд деревьев на сугроб, приклеиваем, чередуя ёлки и деревья.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Шаг 8.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Ниже приклеиваем второй сугроб, прикрывая низ деревьев.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89624F-1A33-4CAD-BD60-AB5F33618A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0667" y="4016058"/>
            <a:ext cx="3671107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3528D2-BB6E-4FF7-B617-01DAEE17D4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7507" y="3968845"/>
            <a:ext cx="3344357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AC1C8B-E6B8-459A-A2BA-477F989D5AF2}"/>
              </a:ext>
            </a:extLst>
          </p:cNvPr>
          <p:cNvSpPr txBox="1"/>
          <p:nvPr/>
        </p:nvSpPr>
        <p:spPr>
          <a:xfrm>
            <a:off x="568960" y="6451600"/>
            <a:ext cx="354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Шаг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5C0B1D-360C-476B-B2B7-DB3A7DE4CF6C}"/>
              </a:ext>
            </a:extLst>
          </p:cNvPr>
          <p:cNvSpPr txBox="1"/>
          <p:nvPr/>
        </p:nvSpPr>
        <p:spPr>
          <a:xfrm>
            <a:off x="4302779" y="6460359"/>
            <a:ext cx="343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Шаг 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0518B-1648-4A6F-A296-628D8280B208}"/>
              </a:ext>
            </a:extLst>
          </p:cNvPr>
          <p:cNvSpPr txBox="1"/>
          <p:nvPr/>
        </p:nvSpPr>
        <p:spPr>
          <a:xfrm>
            <a:off x="7952283" y="6460359"/>
            <a:ext cx="327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Шаг 8</a:t>
            </a:r>
          </a:p>
        </p:txBody>
      </p:sp>
    </p:spTree>
    <p:extLst>
      <p:ext uri="{BB962C8B-B14F-4D97-AF65-F5344CB8AC3E}">
        <p14:creationId xmlns:p14="http://schemas.microsoft.com/office/powerpoint/2010/main" val="289286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B15BC2-9FF4-4EBF-8229-49756B13C6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F262F4-8DBC-4FE9-832C-34C4FA881F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603" y="3598287"/>
            <a:ext cx="3694898" cy="261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DBC4C5-AA5B-464C-B4B4-AA56C7500A91}"/>
              </a:ext>
            </a:extLst>
          </p:cNvPr>
          <p:cNvSpPr txBox="1"/>
          <p:nvPr/>
        </p:nvSpPr>
        <p:spPr>
          <a:xfrm>
            <a:off x="929640" y="416280"/>
            <a:ext cx="1060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Продолжаем «сажать» деревья в сугробы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7D7C4-6AD1-4BD7-A4BC-0391B8B7489D}"/>
              </a:ext>
            </a:extLst>
          </p:cNvPr>
          <p:cNvSpPr txBox="1"/>
          <p:nvPr/>
        </p:nvSpPr>
        <p:spPr>
          <a:xfrm>
            <a:off x="396240" y="1000520"/>
            <a:ext cx="11795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Шаг 9.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 в шаге 7  располагаем деревья на втором сугробе в шахматном порядке.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Шаг 10.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Повторяем шаг 8, 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 приклеиваем третий  сугроб, прикрывая низ деревьев.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11.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добавить еще деревьев, приклеив их на третьем сугробе.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EF913F-7ED5-4567-8D39-00816E19C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5260" y="3598287"/>
            <a:ext cx="3764744" cy="261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020150-4DCB-4ADF-BEB5-C0C3E76934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7066" y="3598287"/>
            <a:ext cx="3665867" cy="2619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AC157C-11DD-4A23-A555-BED7CBD39D9F}"/>
              </a:ext>
            </a:extLst>
          </p:cNvPr>
          <p:cNvSpPr txBox="1"/>
          <p:nvPr/>
        </p:nvSpPr>
        <p:spPr>
          <a:xfrm>
            <a:off x="457200" y="6159791"/>
            <a:ext cx="3545840" cy="377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Шаг 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688915-2F08-4C99-8351-4266A40E4B0F}"/>
              </a:ext>
            </a:extLst>
          </p:cNvPr>
          <p:cNvSpPr txBox="1"/>
          <p:nvPr/>
        </p:nvSpPr>
        <p:spPr>
          <a:xfrm>
            <a:off x="4460240" y="6217920"/>
            <a:ext cx="3545840" cy="377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Шаг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971A13-D565-4019-ADE8-04F8EBD064B3}"/>
              </a:ext>
            </a:extLst>
          </p:cNvPr>
          <p:cNvSpPr txBox="1"/>
          <p:nvPr/>
        </p:nvSpPr>
        <p:spPr>
          <a:xfrm>
            <a:off x="8778240" y="6217920"/>
            <a:ext cx="276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Шаг 11</a:t>
            </a:r>
          </a:p>
        </p:txBody>
      </p:sp>
    </p:spTree>
    <p:extLst>
      <p:ext uri="{BB962C8B-B14F-4D97-AF65-F5344CB8AC3E}">
        <p14:creationId xmlns:p14="http://schemas.microsoft.com/office/powerpoint/2010/main" val="351006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9EA28B-3FF4-474B-8B10-CE700337E9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48FED4-DF9A-480B-9336-30856D759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4127" y="2084449"/>
            <a:ext cx="4529105" cy="3205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6DE875-20F0-4732-A04B-651335DEF4EF}"/>
              </a:ext>
            </a:extLst>
          </p:cNvPr>
          <p:cNvSpPr txBox="1"/>
          <p:nvPr/>
        </p:nvSpPr>
        <p:spPr>
          <a:xfrm>
            <a:off x="1300480" y="284480"/>
            <a:ext cx="815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Летят белые облака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87474-9CF3-4681-9BCB-D39301394955}"/>
              </a:ext>
            </a:extLst>
          </p:cNvPr>
          <p:cNvSpPr txBox="1"/>
          <p:nvPr/>
        </p:nvSpPr>
        <p:spPr>
          <a:xfrm>
            <a:off x="787400" y="1004052"/>
            <a:ext cx="11278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Шаг 12.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белой бумаге, от руки можно нарисовать облака, вырезать и приклеить к  синему  небу.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BFF563-4C0F-4B12-8AB8-676FA4DAD584}"/>
              </a:ext>
            </a:extLst>
          </p:cNvPr>
          <p:cNvSpPr txBox="1"/>
          <p:nvPr/>
        </p:nvSpPr>
        <p:spPr>
          <a:xfrm>
            <a:off x="81280" y="5344160"/>
            <a:ext cx="11734800" cy="131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kern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Наш зимний лес готов!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каждого он получился особенный!</a:t>
            </a:r>
            <a:b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Молодцы, настоящие художники!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11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338</Words>
  <Application>Microsoft Office PowerPoint</Application>
  <PresentationFormat>Широкоэкранный</PresentationFormat>
  <Paragraphs>70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23</cp:revision>
  <dcterms:created xsi:type="dcterms:W3CDTF">2026-01-20T05:08:15Z</dcterms:created>
  <dcterms:modified xsi:type="dcterms:W3CDTF">2026-01-22T00:37:33Z</dcterms:modified>
</cp:coreProperties>
</file>