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90" r:id="rId5"/>
    <p:sldId id="291" r:id="rId6"/>
    <p:sldId id="289" r:id="rId7"/>
    <p:sldId id="292" r:id="rId8"/>
    <p:sldId id="29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4D1"/>
    <a:srgbClr val="B4E33D"/>
    <a:srgbClr val="FEF38E"/>
    <a:srgbClr val="E2CA1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16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AB05E-4E10-6D28-E533-0F13A28E2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123F3B-A60C-73EA-AC58-13B57DE11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9A377-8B1C-A737-D62E-3872B276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7AD7C-DC77-5349-D700-1893BD5A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3E993-6323-FD39-B583-53A0E3A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7FCB1-5F4B-E2C7-0E91-441C97DF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6F8ED2-77FD-5052-871D-40D5DC59A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D46B2-AD80-1AF5-B363-6BA4881C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DCADA-92B8-A4FD-942B-B8AAE52A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880D5-DA32-7080-E5A3-DE7C083E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3033BB-AB78-2CB2-0CD9-B376FBB40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FC96D6-5C27-AA49-57BF-E557AA0F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3A953-DF5C-8AA5-7709-8545CF4C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AF47D-6915-A198-6411-2E3140EB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7FAA5-9CA2-9AF0-4E09-DF4A1A1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34FB6-6452-F2F2-E662-738B3582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9F3CE-6844-3612-86F4-616210C4E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163C3-BF02-9C0E-3A33-A2E5BC9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4C17A-CDA7-3668-78C5-3D1CAD27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62550-B194-0431-190B-E7D7FC47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1A7C-FFF8-FC67-97C1-E169A9E8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3A7E9-DADA-C35B-B996-61CAF086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DD477-F06E-1C7B-C6B8-490E1840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F1D50-D842-9183-3F59-92374379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8798A-0202-033D-A4A3-16FDB699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F2A9-6828-BEC3-6020-833B35E2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87890-7579-0908-8B5C-FFCABD4B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E42ECA-BB75-A3EE-26F2-2A27C2DD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55FB7-EFDF-54EA-5446-4889EB4E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7A3D7-09A1-7876-14F7-2A46883F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C9AE3-0925-6434-5B3E-1F40CEBD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1442D-39F0-1B8B-88A6-B6CBC85B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0D764E-AD2B-97D9-5321-F1C149D4D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0449B-D164-9A59-14BD-9F0AE4DC4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9FF0F4-BE8A-6878-596B-928CF0049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3FB8ED-7333-069D-AAB8-038C4E9F5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E0AE8-23AD-8FC5-B613-A2923B27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CA8940-7213-713E-4CF9-B8B69B13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6D8234-8D2A-E92A-3A2F-A4F71C81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FE8FE-3100-1DE6-60E7-E0FA34BB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ED9026-D7D3-AF2F-5467-755AAF47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A24B95-9045-9A6A-66E7-CCF6ACF6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E8551-B315-0580-2121-1F8F0318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40C90F-2989-7AD9-99A9-3447E45F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6EC5D9-AD0C-6FE3-3F14-81180B4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8D2DEF-C1F1-BC82-02B0-F1CF1EFA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5D69F-6732-9D39-261C-CDEBE616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4A1F6-08CE-EB50-1DCE-17BA1D610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39E1A-E067-136F-9A9A-FCE346EE1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27285-EAC5-1AC7-1DAD-644D888D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E73CF-641A-B6FD-0795-74DDBB9C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BF31E-9DBB-646D-673F-DA21F8ED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851F-1F35-3366-2ECB-39756A5D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561B71-62EB-C61D-F4A9-0B0C5C2A5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45833C-2E2E-D234-3EA3-2A0F652E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38D54-FEBF-2F38-5E44-0819FA31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4458E-C233-CEB2-A865-6416C394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13768-0719-CE23-036C-8D6CDECB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341D-ED0F-8248-C48B-3380E489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AB9EE-BA02-2029-F08B-C1FF65EF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B9D1-A10E-6D27-323F-F707A1BA8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5C56-D1D0-4D96-94D8-1F3E2F48A8B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81FB2-C860-0709-8CF7-87F4BA7E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09EB6-68CD-1B0B-B7DA-A46DAFFA1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308AC4-9A06-A4CF-18CA-D67CAD0B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2086" y="1461614"/>
            <a:ext cx="6492253" cy="12778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  <a:cs typeface="Arial" panose="020B0604020202020204" pitchFamily="34" charset="0"/>
              </a:rPr>
              <a:t>Задание</a:t>
            </a:r>
          </a:p>
          <a:p>
            <a:r>
              <a:rPr lang="ru-RU" sz="4000" b="1" dirty="0">
                <a:solidFill>
                  <a:schemeClr val="accent1"/>
                </a:solidFill>
                <a:cs typeface="Arial" panose="020B0604020202020204" pitchFamily="34" charset="0"/>
              </a:rPr>
              <a:t>«Внимание»</a:t>
            </a: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8E23-02F2-1196-D3EA-DA379B7DDC8B}"/>
              </a:ext>
            </a:extLst>
          </p:cNvPr>
          <p:cNvSpPr txBox="1"/>
          <p:nvPr/>
        </p:nvSpPr>
        <p:spPr>
          <a:xfrm>
            <a:off x="3952166" y="6203039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г. Петропавловск-Камчатский </a:t>
            </a:r>
          </a:p>
          <a:p>
            <a:pPr lvl="0"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anose="02020603050405020304" pitchFamily="18" charset="0"/>
              </a:rPr>
              <a:t>2026 г.</a:t>
            </a:r>
            <a:endParaRPr lang="ru-RU" sz="1400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07426-0E4C-7732-77BA-5341DC49C03A}"/>
              </a:ext>
            </a:extLst>
          </p:cNvPr>
          <p:cNvSpPr txBox="1"/>
          <p:nvPr/>
        </p:nvSpPr>
        <p:spPr>
          <a:xfrm>
            <a:off x="2092487" y="305036"/>
            <a:ext cx="7751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«Центр внешкольной работы»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804C851-6F01-5EE0-0A3A-757B15734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0266" y="3249372"/>
            <a:ext cx="6299200" cy="2403027"/>
          </a:xfrm>
        </p:spPr>
        <p:txBody>
          <a:bodyPr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  <a:t>Для учащихся по дополнительной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  <a:t>общеразвивающей программе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  <a:t>«Растём, развиваемся, учимся»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  <a:t>Модуль «Логика»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  <a:t>Возраст детей 4 - 4,5 года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  <a:t>Педагог дополнительного образования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Arial" pitchFamily="34" charset="0"/>
              </a:rPr>
              <a:t>Щедрина Елена Анатольевна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D50072-1363-BDF2-3620-FE99B7706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320" y="3429000"/>
            <a:ext cx="2584801" cy="265145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F50CED-8C83-E6BB-F1F2-82D87A1CCF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31" y="1652692"/>
            <a:ext cx="2417591" cy="2403027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77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15580-C72B-AB61-220A-A031813A3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4B5879A-1ED9-3161-C02C-696957FDE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60" y="463062"/>
            <a:ext cx="10236741" cy="1436076"/>
          </a:xfrm>
          <a:solidFill>
            <a:srgbClr val="FFFFC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i="0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Уважаемые родители!</a:t>
            </a:r>
            <a:br>
              <a:rPr lang="ru-RU" sz="2400" b="1" i="0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400" b="1" i="0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Предлагаю несложные упражнения, задача </a:t>
            </a:r>
            <a:r>
              <a:rPr lang="ru-RU" sz="2400" b="1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к</a:t>
            </a:r>
            <a:r>
              <a:rPr lang="ru-RU" sz="2400" b="1" i="0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оторых –</a:t>
            </a:r>
            <a:br>
              <a:rPr lang="ru-RU" sz="2400" b="1" i="0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400" b="1" i="0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тренировка внимания детей. </a:t>
            </a:r>
            <a:endParaRPr lang="ru-RU" sz="2400" b="1" dirty="0">
              <a:ln w="0"/>
              <a:solidFill>
                <a:srgbClr val="008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0C0BC0A4-04F4-A5F5-9AF4-3F54973562EA}"/>
              </a:ext>
            </a:extLst>
          </p:cNvPr>
          <p:cNvSpPr txBox="1">
            <a:spLocks/>
          </p:cNvSpPr>
          <p:nvPr/>
        </p:nvSpPr>
        <p:spPr>
          <a:xfrm>
            <a:off x="878563" y="2241973"/>
            <a:ext cx="10236742" cy="2059093"/>
          </a:xfrm>
          <a:prstGeom prst="rect">
            <a:avLst/>
          </a:prstGeom>
          <a:solidFill>
            <a:srgbClr val="FFFFC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Условия выполнения заданий: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внимательно выслушать задание;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неспеша рассмотреть картинки;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дать полный ответ на поставленный вопрос.</a:t>
            </a:r>
          </a:p>
        </p:txBody>
      </p:sp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71B280D-3FEA-27A1-69D4-4D8BFE03C35A}"/>
              </a:ext>
            </a:extLst>
          </p:cNvPr>
          <p:cNvSpPr txBox="1">
            <a:spLocks/>
          </p:cNvSpPr>
          <p:nvPr/>
        </p:nvSpPr>
        <p:spPr>
          <a:xfrm>
            <a:off x="878562" y="4940784"/>
            <a:ext cx="10236742" cy="1323405"/>
          </a:xfrm>
          <a:prstGeom prst="rect">
            <a:avLst/>
          </a:prstGeom>
          <a:solidFill>
            <a:srgbClr val="FFFFC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ln w="0"/>
                <a:solidFill>
                  <a:srgbClr val="008000"/>
                </a:solidFill>
                <a:latin typeface="+mn-lt"/>
                <a:cs typeface="Arial" panose="020B0604020202020204" pitchFamily="34" charset="0"/>
              </a:rPr>
              <a:t>После выполнения всех заданий попросите вспомнить ребёнка, какие геометрические фигуры он встретил в верхнем левом углу?    </a:t>
            </a:r>
          </a:p>
          <a:p>
            <a:pPr algn="l"/>
            <a:endParaRPr lang="ru-RU" sz="2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0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3A591-86ED-1301-5A93-5C503150A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79E7FF-419F-9B28-87EC-682EE0A04A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766" y="2881281"/>
            <a:ext cx="3912345" cy="3800873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5C2415-1865-DE24-1A9E-FAF290F572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30499" y="2840495"/>
            <a:ext cx="3978648" cy="3882443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C27C9AFE-1A85-8859-F06D-C5D576B5AEEF}"/>
              </a:ext>
            </a:extLst>
          </p:cNvPr>
          <p:cNvSpPr/>
          <p:nvPr/>
        </p:nvSpPr>
        <p:spPr>
          <a:xfrm>
            <a:off x="259731" y="175846"/>
            <a:ext cx="912056" cy="39311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8000"/>
                </a:solidFill>
              </a:rPr>
              <a:t>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E96272-3FBD-34FB-9260-8729F711D5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135" y="1771123"/>
            <a:ext cx="3669609" cy="89701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C7D161F-C589-325F-02C3-21334F68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59" y="721824"/>
            <a:ext cx="4155831" cy="818906"/>
          </a:xfrm>
          <a:solidFill>
            <a:srgbClr val="FFF4D1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Выбери предмет, которого нет среди этих предметов.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EFAB4C-8272-A7BA-11EB-867AF194A1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1975" y="1771123"/>
            <a:ext cx="634158" cy="70991"/>
          </a:xfrm>
          <a:prstGeom prst="rect">
            <a:avLst/>
          </a:prstGeom>
          <a:ln w="57150"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D69ABB-A11F-FFAB-D91B-DE15EBA7C9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5042" y="1792884"/>
            <a:ext cx="3709562" cy="85819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44DD64C6-CCDC-6D92-A562-EB030BD08F5F}"/>
              </a:ext>
            </a:extLst>
          </p:cNvPr>
          <p:cNvSpPr txBox="1">
            <a:spLocks/>
          </p:cNvSpPr>
          <p:nvPr/>
        </p:nvSpPr>
        <p:spPr>
          <a:xfrm>
            <a:off x="6449402" y="721824"/>
            <a:ext cx="4572747" cy="818906"/>
          </a:xfrm>
          <a:prstGeom prst="rect">
            <a:avLst/>
          </a:prstGeom>
          <a:solidFill>
            <a:srgbClr val="FFF4D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Выбери предмет, которого нет среди этих названий. </a:t>
            </a:r>
          </a:p>
        </p:txBody>
      </p:sp>
    </p:spTree>
    <p:extLst>
      <p:ext uri="{BB962C8B-B14F-4D97-AF65-F5344CB8AC3E}">
        <p14:creationId xmlns:p14="http://schemas.microsoft.com/office/powerpoint/2010/main" val="319095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60B10-9BEA-4AED-207E-F4B1ED622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A789B1C3-91BA-81B7-263D-AA4DA00203E9}"/>
              </a:ext>
            </a:extLst>
          </p:cNvPr>
          <p:cNvSpPr/>
          <p:nvPr/>
        </p:nvSpPr>
        <p:spPr>
          <a:xfrm>
            <a:off x="196428" y="128694"/>
            <a:ext cx="724746" cy="58928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EF3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8000"/>
                </a:solidFill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D15346-CC33-C220-7B13-8B5D81EE1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0158" y="948266"/>
            <a:ext cx="5574455" cy="5703147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700F03-2F79-1C3A-E6D2-2154497529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9970" y="360954"/>
            <a:ext cx="1482483" cy="581097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0965EC-F3EE-8BE2-2C02-29897437B7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5090" y="707938"/>
            <a:ext cx="1604403" cy="576736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FFB6B68C-3C68-1ED0-0ADE-F7ADDB07E738}"/>
              </a:ext>
            </a:extLst>
          </p:cNvPr>
          <p:cNvSpPr txBox="1">
            <a:spLocks/>
          </p:cNvSpPr>
          <p:nvPr/>
        </p:nvSpPr>
        <p:spPr>
          <a:xfrm>
            <a:off x="1671208" y="282533"/>
            <a:ext cx="5043848" cy="480906"/>
          </a:xfrm>
          <a:prstGeom prst="rect">
            <a:avLst/>
          </a:prstGeom>
          <a:solidFill>
            <a:srgbClr val="FFF4D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Найди спрятанные предметы.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AB4D9C-37B9-AA31-59A3-10BE9255B5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1787" y="707938"/>
            <a:ext cx="277706" cy="237067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32912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F7C99E-339F-DB4E-103F-4F4EA45D2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CCA30A-9514-D753-A0ED-C146B047E0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7947" y="1390635"/>
            <a:ext cx="6096000" cy="5383446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6EAE3F2-1C52-D05B-2527-BA76A56E9F0B}"/>
              </a:ext>
            </a:extLst>
          </p:cNvPr>
          <p:cNvSpPr/>
          <p:nvPr/>
        </p:nvSpPr>
        <p:spPr>
          <a:xfrm>
            <a:off x="291252" y="277707"/>
            <a:ext cx="724747" cy="504611"/>
          </a:xfrm>
          <a:prstGeom prst="triangle">
            <a:avLst>
              <a:gd name="adj" fmla="val 48095"/>
            </a:avLst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860551-E515-0821-69AF-6450576A0E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680" y="530012"/>
            <a:ext cx="1788159" cy="5625255"/>
          </a:xfrm>
          <a:prstGeom prst="rect">
            <a:avLst/>
          </a:prstGeom>
          <a:ln w="57150">
            <a:solidFill>
              <a:srgbClr val="FEF38E"/>
            </a:solidFill>
          </a:ln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14AE05F8-3A51-D63F-8648-979AC9067BFA}"/>
              </a:ext>
            </a:extLst>
          </p:cNvPr>
          <p:cNvSpPr txBox="1">
            <a:spLocks/>
          </p:cNvSpPr>
          <p:nvPr/>
        </p:nvSpPr>
        <p:spPr>
          <a:xfrm>
            <a:off x="1397947" y="378686"/>
            <a:ext cx="5483760" cy="818906"/>
          </a:xfrm>
          <a:prstGeom prst="rect">
            <a:avLst/>
          </a:prstGeom>
          <a:solidFill>
            <a:srgbClr val="FFF4D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Посчитай, сколько разных животных встретилось на картинке.</a:t>
            </a:r>
          </a:p>
        </p:txBody>
      </p:sp>
    </p:spTree>
    <p:extLst>
      <p:ext uri="{BB962C8B-B14F-4D97-AF65-F5344CB8AC3E}">
        <p14:creationId xmlns:p14="http://schemas.microsoft.com/office/powerpoint/2010/main" val="160286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30C3F-7A50-E2C6-B90C-0C3A5F42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2029AD-A79C-5264-513D-3983E9690A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037" y="2780290"/>
            <a:ext cx="4079747" cy="3939978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4A40B3-816E-9215-C1B7-4AFDD19EA5F0}"/>
              </a:ext>
            </a:extLst>
          </p:cNvPr>
          <p:cNvSpPr/>
          <p:nvPr/>
        </p:nvSpPr>
        <p:spPr>
          <a:xfrm>
            <a:off x="377647" y="190153"/>
            <a:ext cx="787366" cy="338167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8000"/>
                </a:solidFill>
              </a:rPr>
              <a:t>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422BEE-49D6-9391-E584-B589316AF3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5253" y="2788934"/>
            <a:ext cx="4014544" cy="3854131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CE2323C-96D9-0EF3-409D-CA2534FB90A9}"/>
              </a:ext>
            </a:extLst>
          </p:cNvPr>
          <p:cNvSpPr txBox="1">
            <a:spLocks/>
          </p:cNvSpPr>
          <p:nvPr/>
        </p:nvSpPr>
        <p:spPr>
          <a:xfrm>
            <a:off x="1068150" y="789082"/>
            <a:ext cx="4155831" cy="744732"/>
          </a:xfrm>
          <a:prstGeom prst="rect">
            <a:avLst/>
          </a:prstGeom>
          <a:solidFill>
            <a:srgbClr val="FFF4D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Какой предмет в этом ряду встречается один раз?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16B095C1-F58F-B3E5-9F42-E712EE6B25DB}"/>
              </a:ext>
            </a:extLst>
          </p:cNvPr>
          <p:cNvSpPr txBox="1">
            <a:spLocks/>
          </p:cNvSpPr>
          <p:nvPr/>
        </p:nvSpPr>
        <p:spPr>
          <a:xfrm>
            <a:off x="6665926" y="789082"/>
            <a:ext cx="4496541" cy="476285"/>
          </a:xfrm>
          <a:prstGeom prst="rect">
            <a:avLst/>
          </a:prstGeom>
          <a:solidFill>
            <a:srgbClr val="FFF4D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Выбери точно такую же фигуру.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5ABA0D-6BEB-6985-0789-F42DED6F73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653" y="1691918"/>
            <a:ext cx="4896826" cy="93026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1D9129-5210-A879-0FB3-FD76462091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9469" y="1533814"/>
            <a:ext cx="1070625" cy="107812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1540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5A09A-EDA5-2BE0-D6FD-E01B44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D3B79-CC97-B72F-C6CB-85217B4158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990" y="1120806"/>
            <a:ext cx="4474450" cy="5508587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7C2309-795A-C010-3E2D-B51EB33787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5604" y="2509502"/>
            <a:ext cx="6340290" cy="3017538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sp>
        <p:nvSpPr>
          <p:cNvPr id="2" name="Ромб 1">
            <a:extLst>
              <a:ext uri="{FF2B5EF4-FFF2-40B4-BE49-F238E27FC236}">
                <a16:creationId xmlns:a16="http://schemas.microsoft.com/office/drawing/2014/main" id="{80836B57-2278-9894-B539-D15D94DC1C56}"/>
              </a:ext>
            </a:extLst>
          </p:cNvPr>
          <p:cNvSpPr/>
          <p:nvPr/>
        </p:nvSpPr>
        <p:spPr>
          <a:xfrm>
            <a:off x="375258" y="191336"/>
            <a:ext cx="575732" cy="824664"/>
          </a:xfrm>
          <a:prstGeom prst="diamond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A27EE29C-7AE6-ACD0-1B23-723B39353CF5}"/>
              </a:ext>
            </a:extLst>
          </p:cNvPr>
          <p:cNvSpPr txBox="1">
            <a:spLocks/>
          </p:cNvSpPr>
          <p:nvPr/>
        </p:nvSpPr>
        <p:spPr>
          <a:xfrm>
            <a:off x="1212427" y="304801"/>
            <a:ext cx="5235786" cy="657012"/>
          </a:xfrm>
          <a:prstGeom prst="rect">
            <a:avLst/>
          </a:prstGeom>
          <a:solidFill>
            <a:srgbClr val="FFF4D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Перенеси картинки по линиям на новые места.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F6598EC-5DA5-2D7A-0A93-06809940328F}"/>
              </a:ext>
            </a:extLst>
          </p:cNvPr>
          <p:cNvSpPr txBox="1">
            <a:spLocks/>
          </p:cNvSpPr>
          <p:nvPr/>
        </p:nvSpPr>
        <p:spPr>
          <a:xfrm>
            <a:off x="6685282" y="1402065"/>
            <a:ext cx="4202852" cy="541866"/>
          </a:xfrm>
          <a:prstGeom prst="rect">
            <a:avLst/>
          </a:prstGeom>
          <a:solidFill>
            <a:srgbClr val="FFF4D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Какой ключ от какого замка?</a:t>
            </a:r>
          </a:p>
        </p:txBody>
      </p:sp>
    </p:spTree>
    <p:extLst>
      <p:ext uri="{BB962C8B-B14F-4D97-AF65-F5344CB8AC3E}">
        <p14:creationId xmlns:p14="http://schemas.microsoft.com/office/powerpoint/2010/main" val="146351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C207D-BC45-BC42-C835-831067744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A46D0C-5A7A-AD5E-346D-5B36608CD4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502" y="2127963"/>
            <a:ext cx="4570057" cy="4306704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E783D8-AD3B-E917-E6D7-1AAE4B60C974}"/>
              </a:ext>
            </a:extLst>
          </p:cNvPr>
          <p:cNvSpPr/>
          <p:nvPr/>
        </p:nvSpPr>
        <p:spPr>
          <a:xfrm>
            <a:off x="453813" y="237067"/>
            <a:ext cx="623147" cy="528320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4E5045-0C61-38E7-2DC2-6C2CAD256C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8086" y="2191173"/>
            <a:ext cx="4443074" cy="4306704"/>
          </a:xfrm>
          <a:prstGeom prst="rect">
            <a:avLst/>
          </a:prstGeom>
          <a:ln w="57150">
            <a:solidFill>
              <a:srgbClr val="B4E33D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B178D8-4F4A-6D22-B745-F4293AB77B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0062" y="1102922"/>
            <a:ext cx="3779122" cy="86586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A7415C83-A941-AB3E-1AAE-80DF1663024A}"/>
              </a:ext>
            </a:extLst>
          </p:cNvPr>
          <p:cNvSpPr txBox="1">
            <a:spLocks/>
          </p:cNvSpPr>
          <p:nvPr/>
        </p:nvSpPr>
        <p:spPr>
          <a:xfrm>
            <a:off x="453813" y="1022774"/>
            <a:ext cx="5009270" cy="669424"/>
          </a:xfrm>
          <a:prstGeom prst="rect">
            <a:avLst/>
          </a:prstGeom>
          <a:solidFill>
            <a:srgbClr val="FFF4D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Выбери картинку, на которой один предмет заменили на другой.</a:t>
            </a: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954E7714-5B7F-5A76-AC28-9CF593427186}"/>
              </a:ext>
            </a:extLst>
          </p:cNvPr>
          <p:cNvSpPr txBox="1">
            <a:spLocks/>
          </p:cNvSpPr>
          <p:nvPr/>
        </p:nvSpPr>
        <p:spPr>
          <a:xfrm>
            <a:off x="6430467" y="248503"/>
            <a:ext cx="4700693" cy="669424"/>
          </a:xfrm>
          <a:prstGeom prst="rect">
            <a:avLst/>
          </a:prstGeom>
          <a:solidFill>
            <a:srgbClr val="FFF4D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000"/>
                </a:solidFill>
                <a:latin typeface="+mn-lt"/>
              </a:rPr>
              <a:t>В какой группе присутствуют только эти предметы?</a:t>
            </a:r>
          </a:p>
        </p:txBody>
      </p:sp>
    </p:spTree>
    <p:extLst>
      <p:ext uri="{BB962C8B-B14F-4D97-AF65-F5344CB8AC3E}">
        <p14:creationId xmlns:p14="http://schemas.microsoft.com/office/powerpoint/2010/main" val="2577486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131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Тема Office</vt:lpstr>
      <vt:lpstr>Для учащихся по дополнительной общеразвивающей программе «Растём, развиваемся, учимся» Модуль «Логика»  Возраст детей 4 - 4,5 года  Педагог дополнительного образования Щедрина Елена Анатольевна</vt:lpstr>
      <vt:lpstr>Уважаемые родители! Предлагаю несложные упражнения, задача которых – тренировка внимания детей. </vt:lpstr>
      <vt:lpstr>Выбери предмет, которого нет среди этих предметов.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учащихся по дополнительной общеразвивающей программе «Растём, развиваемся, учимся» Модуль «Логика»  Возраст детей 4 - 4,5 года Педагог дополнительного образования Щедрина Елена Анатольевна</dc:title>
  <dc:creator>Алексей</dc:creator>
  <cp:lastModifiedBy>Евгений</cp:lastModifiedBy>
  <cp:revision>62</cp:revision>
  <dcterms:created xsi:type="dcterms:W3CDTF">2024-09-14T00:43:33Z</dcterms:created>
  <dcterms:modified xsi:type="dcterms:W3CDTF">2026-01-22T00:37:53Z</dcterms:modified>
</cp:coreProperties>
</file>