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A902E-BCAF-4B47-8ADA-AB364631D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7601EA-E92C-49A5-9AF9-4E53EF7D2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22776-3D62-42D2-82CC-BC610C21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D499-05F4-43BC-890C-FECCAD5AFF2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60F97-A32D-422D-A4B6-ED8D73DB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424BF-BD74-47F3-B8FE-60CF9AE9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0E18-CFCC-4C21-8906-2A37DB1A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A7ACF-3511-482F-B86B-E070861B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67D48C-77C9-44C4-99D1-00328E0D2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8BD37-EEA1-495B-8FBE-047D2F5F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D499-05F4-43BC-890C-FECCAD5AFF2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497133-ADBD-4BE5-B060-E49DC96C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21CCC-F7F9-426F-B931-83C2AB6B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0E18-CFCC-4C21-8906-2A37DB1A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5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50C415-D685-497B-9E7F-3794E9124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4CAAD7-BD3B-44F9-BAC2-ECF963E3B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036AA-008C-4A32-A167-118B6ECB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D499-05F4-43BC-890C-FECCAD5AFF2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2EDF63-B847-4C99-90D3-2FD4A5DD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3B135E-54C8-456C-90FB-FCE6252E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0E18-CFCC-4C21-8906-2A37DB1A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71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BAA4F-4125-4D04-9BEF-12C3F4E6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2BE0F-3599-49C7-B2C2-6979B59CC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447E2A-3B79-488D-8B86-8EF68980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D499-05F4-43BC-890C-FECCAD5AFF2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7AF904-821F-4FEA-8554-3453BE79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E0F6C-E14D-4176-9630-F18E0918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0E18-CFCC-4C21-8906-2A37DB1A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1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B813B-446D-4AF6-8743-C0912731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4FAF94-A9CE-4156-8BB9-1214D5526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A269E-7223-4E6E-A3C8-0C1FAFF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D499-05F4-43BC-890C-FECCAD5AFF2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BE2DD-9B4E-449D-AF88-882FFEFC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288A6-B6E6-4406-85EE-0443C225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0E18-CFCC-4C21-8906-2A37DB1A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4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4D29A-7F4C-42D4-B348-5CFFAF97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9852A-2BAD-42B9-86A2-9907C9507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D31086-31AC-4605-96C7-A82019047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EE12BC-CFA3-45F5-9235-B60E3698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D499-05F4-43BC-890C-FECCAD5AFF2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D0ECA9-A274-4F9A-81C4-74CFFD28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4810F6-4334-498B-BCCB-72B2A56C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0E18-CFCC-4C21-8906-2A37DB1A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7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3342F-EFBD-4826-9BE7-092D5745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C17E75-42C0-40C7-8858-478FB6925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E53A51-CDBB-49C3-89E0-96CE2F7BB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27B0B0-83FE-478B-942F-91CA99E8F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3F49A8-311B-4E99-86DB-AE41E81A5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7E5826-7CCF-4CAB-A4A1-E432614A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D499-05F4-43BC-890C-FECCAD5AFF2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1D2001-12E9-47F2-9C09-AAA7E8DD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3B1355-3DD0-4DD5-928D-EE39FFF7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0E18-CFCC-4C21-8906-2A37DB1A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7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F849-84BD-42B8-B36B-DF7099D8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B7443A-D7F8-45F5-97BD-9E9F36BD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D499-05F4-43BC-890C-FECCAD5AFF2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79E17E-4846-411A-9B72-51B5A6B9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AEE5CE-C3A1-458A-B1DB-4C7187D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0E18-CFCC-4C21-8906-2A37DB1A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1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BD62BE-44BA-4FBA-83B4-BDBC700C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D499-05F4-43BC-890C-FECCAD5AFF2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E4399E-B07E-4ADA-ACC3-6749257A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F6C3E0-AEB7-42FA-A7E0-C31CC4C3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0E18-CFCC-4C21-8906-2A37DB1A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1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3EBF9-9636-429C-A951-AA0324B3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D6A82-E2B2-42E5-9069-30A1E6A0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ABA2FA-9BE5-4D78-B964-422FDE6EC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C77608-087D-4168-B348-05496D98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D499-05F4-43BC-890C-FECCAD5AFF2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6217D2-0B51-4151-907D-446E07FE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C93229-F164-4A44-8333-EE3AA92A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0E18-CFCC-4C21-8906-2A37DB1A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0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9D23E-D989-4310-9351-91E3E9C1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4C0909-D5FB-45E9-ADDA-CD09ABB65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847F28-70EE-4635-A8EF-9448329C4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167EEA-AB0E-4014-B49B-ED32980F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D499-05F4-43BC-890C-FECCAD5AFF2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6C8CE-9C99-4DD5-947F-6973E2B7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58A63A-2E7F-45BE-8AC2-7FCF470E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0E18-CFCC-4C21-8906-2A37DB1A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B6C5C-527E-428F-A4F6-E63D3D41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3C075-1E7F-4F59-8B61-E1ABEF01E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7733C-4FB6-4B57-A795-36A9CE9EC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1D499-05F4-43BC-890C-FECCAD5AFF2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CEB7B5-C753-40B5-948B-775049330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3FD2E6-C035-4140-AE9D-CE4B85750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E0E18-CFCC-4C21-8906-2A37DB1A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2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E3D24-28C0-4E8B-B3ED-25C64EBE22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CEE500-5AD9-4DBF-813F-ED9E4A97A5CF}"/>
              </a:ext>
            </a:extLst>
          </p:cNvPr>
          <p:cNvSpPr/>
          <p:nvPr/>
        </p:nvSpPr>
        <p:spPr>
          <a:xfrm>
            <a:off x="2692400" y="389216"/>
            <a:ext cx="6339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B8B49D-7B62-4E22-AEF5-1760E32F5501}"/>
              </a:ext>
            </a:extLst>
          </p:cNvPr>
          <p:cNvSpPr/>
          <p:nvPr/>
        </p:nvSpPr>
        <p:spPr>
          <a:xfrm>
            <a:off x="1107440" y="2103120"/>
            <a:ext cx="10708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endParaRPr lang="ru-RU" sz="2800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endParaRPr lang="ru-RU" sz="2800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endParaRPr lang="ru-RU" sz="2800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endParaRPr lang="ru-RU" sz="2800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A0AD34-1CAF-492A-AF5E-4F9E10167B5D}"/>
              </a:ext>
            </a:extLst>
          </p:cNvPr>
          <p:cNvSpPr/>
          <p:nvPr/>
        </p:nvSpPr>
        <p:spPr>
          <a:xfrm>
            <a:off x="6548559" y="3161507"/>
            <a:ext cx="5246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1-3 года обучения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«Флористическая мозаика»</a:t>
            </a:r>
          </a:p>
          <a:p>
            <a:pPr lvl="0" algn="r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/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1358CE-8B2D-4BF0-86B7-BC79E48F028F}"/>
              </a:ext>
            </a:extLst>
          </p:cNvPr>
          <p:cNvSpPr/>
          <p:nvPr/>
        </p:nvSpPr>
        <p:spPr>
          <a:xfrm>
            <a:off x="5862320" y="6168526"/>
            <a:ext cx="3637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Петропавловск–Камчатский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C4255-FDBF-4575-B0F0-103B9CF2E3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82" y="2652812"/>
            <a:ext cx="5748935" cy="38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2DD66F-9E53-424B-90CE-20C2FCFC82E1}"/>
              </a:ext>
            </a:extLst>
          </p:cNvPr>
          <p:cNvSpPr txBox="1"/>
          <p:nvPr/>
        </p:nvSpPr>
        <p:spPr>
          <a:xfrm>
            <a:off x="1300480" y="2468880"/>
            <a:ext cx="802640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9416F-D005-4777-AB1E-D0348504FA3E}"/>
              </a:ext>
            </a:extLst>
          </p:cNvPr>
          <p:cNvSpPr txBox="1"/>
          <p:nvPr/>
        </p:nvSpPr>
        <p:spPr>
          <a:xfrm>
            <a:off x="508000" y="704427"/>
            <a:ext cx="10708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36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36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«От гипса к гипсокартону: </a:t>
            </a:r>
          </a:p>
          <a:p>
            <a:pPr lvl="0" algn="ctr"/>
            <a:r>
              <a:rPr lang="ru-RU" sz="36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где живёт скульптурная живопись сегодня?»</a:t>
            </a:r>
            <a:endParaRPr lang="ru-RU" sz="36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36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9F8386-9992-467C-8FE0-6FFA37F200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8A9094-5A7D-4035-A61F-ABD584684174}"/>
              </a:ext>
            </a:extLst>
          </p:cNvPr>
          <p:cNvSpPr txBox="1"/>
          <p:nvPr/>
        </p:nvSpPr>
        <p:spPr>
          <a:xfrm>
            <a:off x="534304" y="866067"/>
            <a:ext cx="1190397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Выходя на улицу или просто оглядевшись дома, постарайтесь найти примеры скульптурной живописи вокруг.</a:t>
            </a:r>
          </a:p>
          <a:p>
            <a:pPr>
              <a:spcAft>
                <a:spcPts val="600"/>
              </a:spcAf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Сфотографируйте или зарисуйте их. </a:t>
            </a:r>
          </a:p>
          <a:p>
            <a:pPr>
              <a:spcAft>
                <a:spcPts val="600"/>
              </a:spcAf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может быть узор на калитке, украшение на фасаде школы, рамка зеркала у вас дома.</a:t>
            </a:r>
          </a:p>
          <a:p>
            <a:pPr>
              <a:spcAft>
                <a:spcPts val="600"/>
              </a:spcAf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Удивительно, сколько всего вы увидите теперь!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A38BA5-DEE5-4695-8E4A-76460ECFF6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718" y="3211221"/>
            <a:ext cx="2725913" cy="272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26B7F7-6C86-4ACF-94C2-1AA8A7375C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9696" y="3211221"/>
            <a:ext cx="3648647" cy="280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530D3C-AC54-4BA0-BD79-AEDDDF4CEC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57" y="3262408"/>
            <a:ext cx="3569562" cy="267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624921-7C47-42C8-9334-696811CC5051}"/>
              </a:ext>
            </a:extLst>
          </p:cNvPr>
          <p:cNvSpPr txBox="1"/>
          <p:nvPr/>
        </p:nvSpPr>
        <p:spPr>
          <a:xfrm>
            <a:off x="3547592" y="6054892"/>
            <a:ext cx="554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B3B26-E3F6-48D2-B29D-EE143535BB0E}"/>
              </a:ext>
            </a:extLst>
          </p:cNvPr>
          <p:cNvSpPr txBox="1"/>
          <p:nvPr/>
        </p:nvSpPr>
        <p:spPr>
          <a:xfrm>
            <a:off x="2701637" y="359538"/>
            <a:ext cx="6258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Задание «Найди рельеф»</a:t>
            </a:r>
          </a:p>
        </p:txBody>
      </p:sp>
    </p:spTree>
    <p:extLst>
      <p:ext uri="{BB962C8B-B14F-4D97-AF65-F5344CB8AC3E}">
        <p14:creationId xmlns:p14="http://schemas.microsoft.com/office/powerpoint/2010/main" val="305115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C6401A-2784-475F-AC4A-F34ECD7A0B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D34D9F-AF36-463C-9805-CE2640033DF2}"/>
              </a:ext>
            </a:extLst>
          </p:cNvPr>
          <p:cNvSpPr/>
          <p:nvPr/>
        </p:nvSpPr>
        <p:spPr>
          <a:xfrm>
            <a:off x="3312160" y="426720"/>
            <a:ext cx="5872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мы уже знаем?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A87D0-8CBE-46A3-B35A-069C66ADCFE7}"/>
              </a:ext>
            </a:extLst>
          </p:cNvPr>
          <p:cNvSpPr txBox="1"/>
          <p:nvPr/>
        </p:nvSpPr>
        <p:spPr>
          <a:xfrm>
            <a:off x="507812" y="1084711"/>
            <a:ext cx="11481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познакомились с техникой создания объёма из шпаклёвки и ткани, узнали про скульптурную живопись и проследили, как люди учились создавать объём на плоскости.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 где эта техника нашла своё самое широкое применение?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Оказывается, она повсюду вокруг нас!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6B82D4-536D-4F5D-BE7A-C2C3339BE8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52" y="3006569"/>
            <a:ext cx="3786779" cy="36827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950307-EED9-4F1F-8527-17DC25254B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484" y="2943031"/>
            <a:ext cx="3289032" cy="38098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E361ED-CE36-4366-8DA6-3D02FAA3F2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673" y="2982947"/>
            <a:ext cx="3682780" cy="368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661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874379-C530-47A0-B374-653253B43F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22ADD3-D0E3-4853-9DBE-F65C9EEFB854}"/>
              </a:ext>
            </a:extLst>
          </p:cNvPr>
          <p:cNvSpPr/>
          <p:nvPr/>
        </p:nvSpPr>
        <p:spPr>
          <a:xfrm>
            <a:off x="-214901" y="237599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Лепнина и барельефы — </a:t>
            </a:r>
          </a:p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«одежда» для дворцов и театров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9CB7E-FE50-48F7-A3C5-6079E42D8023}"/>
              </a:ext>
            </a:extLst>
          </p:cNvPr>
          <p:cNvSpPr txBox="1"/>
          <p:nvPr/>
        </p:nvSpPr>
        <p:spPr>
          <a:xfrm>
            <a:off x="464462" y="1314817"/>
            <a:ext cx="11263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Долгое время скульптурная живопись была привилегией богатых домов и общественных зданий. 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её помощью украшали фасады, создавали потолочные розетки, обрамляли окна и двери.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был признак роскоши и мастерства.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B78055-C357-4BF6-974E-826E8468B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43" y="3253809"/>
            <a:ext cx="3122019" cy="356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491CB1-4FF7-4068-B44E-BB03292387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8387" y="3109990"/>
            <a:ext cx="3784051" cy="368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B8426-AC90-4664-B7F8-C4E03D2E9D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051" y="4253488"/>
            <a:ext cx="4232972" cy="256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61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146DA1-F508-479A-9539-A7F67165EC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D28093-DEAA-4112-996E-66258F24E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9" y="2658721"/>
            <a:ext cx="5492789" cy="366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026870-9C1C-4000-B739-597CAD453C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050" y="510971"/>
            <a:ext cx="5311074" cy="397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F5D047-E292-4D9C-97D7-E39A8498F7AC}"/>
              </a:ext>
            </a:extLst>
          </p:cNvPr>
          <p:cNvSpPr txBox="1"/>
          <p:nvPr/>
        </p:nvSpPr>
        <p:spPr>
          <a:xfrm>
            <a:off x="1930955" y="537419"/>
            <a:ext cx="462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Лепнина на фасаде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FBCC0-0E30-4D48-A63A-C3193803D622}"/>
              </a:ext>
            </a:extLst>
          </p:cNvPr>
          <p:cNvSpPr txBox="1"/>
          <p:nvPr/>
        </p:nvSpPr>
        <p:spPr>
          <a:xfrm>
            <a:off x="6096000" y="5711291"/>
            <a:ext cx="489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Барельеф на стене</a:t>
            </a:r>
          </a:p>
        </p:txBody>
      </p:sp>
    </p:spTree>
    <p:extLst>
      <p:ext uri="{BB962C8B-B14F-4D97-AF65-F5344CB8AC3E}">
        <p14:creationId xmlns:p14="http://schemas.microsoft.com/office/powerpoint/2010/main" val="203915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371100-6D08-464D-AD57-202A78DDB9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1036B1-BBFB-4A63-AEE0-6E31B05153EC}"/>
              </a:ext>
            </a:extLst>
          </p:cNvPr>
          <p:cNvSpPr txBox="1"/>
          <p:nvPr/>
        </p:nvSpPr>
        <p:spPr>
          <a:xfrm>
            <a:off x="1788160" y="355600"/>
            <a:ext cx="861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Искусство переезжает в гостиную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3D860-E86C-4A35-95EF-95379113E4F8}"/>
              </a:ext>
            </a:extLst>
          </p:cNvPr>
          <p:cNvSpPr txBox="1"/>
          <p:nvPr/>
        </p:nvSpPr>
        <p:spPr>
          <a:xfrm>
            <a:off x="650398" y="940375"/>
            <a:ext cx="115029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Позже элементы скульптурной живописи стали появляться в интерьерах обычных домов.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Сегодня это не обязательно дорогая ручная лепка. 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помощь пришли современные материалы!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C8F1D3-9DD5-4C9F-98AE-34D5976AE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164" y="2572302"/>
            <a:ext cx="4002129" cy="400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441418-B598-4E32-AAAC-D6B8183C04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311" y="2436950"/>
            <a:ext cx="2574411" cy="415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EC0256-3E6C-4919-9C8D-AD9F612377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00" y="2572302"/>
            <a:ext cx="3008791" cy="401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76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F0B526-F2AD-48F5-B67B-2759554B48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E3F89C-37C7-4A92-BF15-91890A013649}"/>
              </a:ext>
            </a:extLst>
          </p:cNvPr>
          <p:cNvSpPr txBox="1"/>
          <p:nvPr/>
        </p:nvSpPr>
        <p:spPr>
          <a:xfrm>
            <a:off x="563880" y="284480"/>
            <a:ext cx="1106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чего сегодня создают «объёмные стены»?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E9CDA-F770-4AD1-8431-18D2AA4B4A41}"/>
              </a:ext>
            </a:extLst>
          </p:cNvPr>
          <p:cNvSpPr txBox="1"/>
          <p:nvPr/>
        </p:nvSpPr>
        <p:spPr>
          <a:xfrm>
            <a:off x="563880" y="965904"/>
            <a:ext cx="10909431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Раньше использовали </a:t>
            </a: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гипс и алебастр.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Сегодня есть: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декоративная штукатурка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(как шпаклёвка, только специальная) — ей можно придать любую фактуру;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3D-панели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их делают на заводе, а потом просто клеят на стену;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полиуретановая лепнина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лёгкая и небьющаяся;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жидкие обои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с добавлением целлюлозы — ими можно создавать мягкие рельефы.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E2784E-2F0D-4311-9F14-66B1728394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66" y="3868420"/>
            <a:ext cx="270510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2A584E-35F2-418F-98B6-BF8292FF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232" y="3873520"/>
            <a:ext cx="2865065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F910F5-FFB8-4D6C-B660-2E641EDE4D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863" y="3868420"/>
            <a:ext cx="27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137A3A-7C5B-4650-88F9-0C84CCA7F3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0429" y="3868420"/>
            <a:ext cx="2822631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45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866CA6-E3A6-4A4E-8EE3-B6CC38C37E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000961-94E5-435E-8A16-5C75AF8044C3}"/>
              </a:ext>
            </a:extLst>
          </p:cNvPr>
          <p:cNvSpPr txBox="1"/>
          <p:nvPr/>
        </p:nvSpPr>
        <p:spPr>
          <a:xfrm>
            <a:off x="727016" y="1086952"/>
            <a:ext cx="102740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Присмотрись! Скульптурная живопись есть: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 памятниках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и мемориальных досках (барельефы портретов);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 дизайне мебели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(резные фасады, изголовья кроватей);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ландшафтном дизайне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(декоративные элементы из бетона);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 создании декораций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для кино и театра.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BF977-CF28-44F2-8937-1DD3FA349B26}"/>
              </a:ext>
            </a:extLst>
          </p:cNvPr>
          <p:cNvSpPr txBox="1"/>
          <p:nvPr/>
        </p:nvSpPr>
        <p:spPr>
          <a:xfrm>
            <a:off x="1615440" y="308864"/>
            <a:ext cx="946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0F111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Искусство на улице и в твоей комнате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2B994F-8D96-4F08-8FA4-2F5E979CC6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16" y="3293357"/>
            <a:ext cx="4761389" cy="325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0A50F9-C08A-4B72-8CB9-D3F6AFEB6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282" y="3293357"/>
            <a:ext cx="4894702" cy="325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95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0C5532-5DCE-462B-B799-D6D2A41828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6D8BE9-6077-4265-9DE6-895D7F71B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90" y="306094"/>
            <a:ext cx="5937810" cy="491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D2B51C-196F-4F10-A56B-75A52F4BD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959" y="306094"/>
            <a:ext cx="4860851" cy="647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53B270-D97D-42F1-AD3B-BD8AE16D4CAF}"/>
              </a:ext>
            </a:extLst>
          </p:cNvPr>
          <p:cNvSpPr txBox="1"/>
          <p:nvPr/>
        </p:nvSpPr>
        <p:spPr>
          <a:xfrm>
            <a:off x="1615438" y="5424474"/>
            <a:ext cx="5019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Художественная лепка. Барельеф 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5D38EF-D4E3-4CE6-91B9-C05EACF18A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76DF5-BBE2-45D3-96E6-9AC6D884B782}"/>
              </a:ext>
            </a:extLst>
          </p:cNvPr>
          <p:cNvSpPr txBox="1"/>
          <p:nvPr/>
        </p:nvSpPr>
        <p:spPr>
          <a:xfrm>
            <a:off x="568960" y="1047972"/>
            <a:ext cx="1089152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Техника древняя, идеи — современные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Скульптурная живопись — это мост между прошлым и будущим. 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Освоив её азы на шпаклёвке и ткани, вы сможете создавать не только картины, но и украшать предметы, делать уникальные подарки и возможно, даже проектировать интерьеры!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искусство, в котором ваши руки — главный инструмент.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C61C3-5B71-490B-8220-18876B8D2859}"/>
              </a:ext>
            </a:extLst>
          </p:cNvPr>
          <p:cNvSpPr txBox="1"/>
          <p:nvPr/>
        </p:nvSpPr>
        <p:spPr>
          <a:xfrm>
            <a:off x="1653501" y="231599"/>
            <a:ext cx="828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прошлого — к будущему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772E0E-55E6-4C81-BB62-D6F13695FE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284" y="3387760"/>
            <a:ext cx="2674699" cy="333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D56DCF-9097-44C9-BC2B-9B6B8B608F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39" y="3387760"/>
            <a:ext cx="2568830" cy="333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88AA0E-0066-496E-B72C-AC8E45C18F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125" y="3387760"/>
            <a:ext cx="2395290" cy="339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229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316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25</cp:revision>
  <dcterms:created xsi:type="dcterms:W3CDTF">2026-01-21T05:52:34Z</dcterms:created>
  <dcterms:modified xsi:type="dcterms:W3CDTF">2026-01-23T01:02:53Z</dcterms:modified>
</cp:coreProperties>
</file>