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2" r:id="rId6"/>
    <p:sldId id="263" r:id="rId7"/>
    <p:sldId id="264" r:id="rId8"/>
    <p:sldId id="265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8037697A-2C48-4819-A5BC-75F43C75A164}" type="datetimeFigureOut">
              <a:rPr lang="en-US" smtClean="0"/>
              <a:pPr/>
              <a:t>1/24/2026</a:t>
            </a:fld>
            <a:endParaRPr lang="en-US" dirty="0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 algn="r"/>
            <a:fld id="{47E06F9A-4543-41A4-9BCA-BFDDC4CB11EA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97A-2C48-4819-A5BC-75F43C75A164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97A-2C48-4819-A5BC-75F43C75A164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97A-2C48-4819-A5BC-75F43C75A164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fld id="{8037697A-2C48-4819-A5BC-75F43C75A164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97A-2C48-4819-A5BC-75F43C75A164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97A-2C48-4819-A5BC-75F43C75A164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97A-2C48-4819-A5BC-75F43C75A164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97A-2C48-4819-A5BC-75F43C75A164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97A-2C48-4819-A5BC-75F43C75A164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z="2000"/>
              <a:t>Вставка рисунка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97A-2C48-4819-A5BC-75F43C75A164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 sz="1200"/>
            </a:pPr>
            <a:fld id="{8037697A-2C48-4819-A5BC-75F43C75A164}" type="datetimeFigureOut">
              <a:rPr lang="en-US" smtClean="0"/>
              <a:pPr>
                <a:defRPr sz="1200"/>
              </a:pPr>
              <a:t>1/24/2026</a:t>
            </a:fld>
            <a:endParaRPr b="0">
              <a:solidFill>
                <a:schemeClr val="tx2"/>
              </a:solidFill>
            </a:endParaRP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 sz="1200"/>
            </a:pPr>
            <a:endParaRPr b="0">
              <a:solidFill>
                <a:schemeClr val="tx2"/>
              </a:solidFill>
            </a:endParaRPr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 sz="1200"/>
            </a:pPr>
            <a:fld id="{47E06F9A-4543-41A4-9BCA-BFDDC4CB11EA}" type="slidenum">
              <a:rPr lang="en-US" smtClean="0"/>
              <a:pPr>
                <a:defRPr sz="1200"/>
              </a:pPr>
              <a:t>‹#›</a:t>
            </a:fld>
            <a:endParaRPr b="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0C1E3-A153-45BA-817F-BF74CC914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9483" y="3505718"/>
            <a:ext cx="4599051" cy="189928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учащихся 1 года обучения</a:t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дополнительной общеразвивающей</a:t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программе «Маленькие художники»</a:t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Возраст детей – 4,5-5 лет</a:t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 дополнительного образования</a:t>
            </a:r>
            <a:b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1600" b="0" i="1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Масалитина</a:t>
            </a: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Александра Викторовна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FC25FB-FAEE-4610-BF83-78FC70B5F6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Задание по</a:t>
            </a:r>
            <a:b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изобразительному творчеству</a:t>
            </a:r>
            <a:r>
              <a:rPr kumimoji="0" lang="ru-RU" sz="5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/>
            </a:r>
            <a:br>
              <a:rPr kumimoji="0" lang="ru-RU" sz="5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ru-RU" sz="46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«Котейка»</a:t>
            </a:r>
            <a:endParaRPr lang="ru-RU" sz="4600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FFAC6B-B5BF-4342-B92D-9489E9E01FA5}"/>
              </a:ext>
            </a:extLst>
          </p:cNvPr>
          <p:cNvSpPr txBox="1"/>
          <p:nvPr/>
        </p:nvSpPr>
        <p:spPr>
          <a:xfrm>
            <a:off x="2061400" y="420465"/>
            <a:ext cx="50943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Муниципальное бюджетное учреждение дополнительного образования «Центр внешкольной работы»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014D1D-7BF3-4280-B598-4518EB6377E5}"/>
              </a:ext>
            </a:extLst>
          </p:cNvPr>
          <p:cNvSpPr txBox="1"/>
          <p:nvPr/>
        </p:nvSpPr>
        <p:spPr>
          <a:xfrm>
            <a:off x="2495550" y="598918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г. Петропавловск-Камчатский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2026 г.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C54264-F25E-4075-8DF9-706C45B889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17" y="2977514"/>
            <a:ext cx="3067866" cy="2955695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79770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E4ED8-1B6C-4165-96F8-059D49383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7371"/>
            <a:ext cx="8229600" cy="568931"/>
          </a:xfrm>
        </p:spPr>
        <p:txBody>
          <a:bodyPr>
            <a:noAutofit/>
          </a:bodyPr>
          <a:lstStyle/>
          <a:p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Уважаемые родители!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F440F5-DE8B-4BE8-972E-A6EA28E4B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4811713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A53010"/>
              </a:buClr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Предлагаем вам вместе с детьми заняться рисованием.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A53010"/>
              </a:buClr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Это задание развивает фантазию детей, аккуратность, мелкую моторику, наблюдательность.	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Для рисования приготовьте: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альбомный лист,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гуашевые краски,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круглую мягкую кисть (№6, пони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или белка),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баночку с водой,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тряпочку.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FB8D7D-AC96-4D95-9B41-80057E246D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246" y="3653631"/>
            <a:ext cx="3109229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78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061D8-56ED-4DFD-81F5-2365B9BD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Прочитайте ребёнку стихотворение про кота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BDF14A-825E-4F47-9CFB-779D1C484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900823" cy="4525963"/>
          </a:xfrm>
        </p:spPr>
        <p:txBody>
          <a:bodyPr>
            <a:normAutofit fontScale="62500" lnSpcReduction="20000"/>
          </a:bodyPr>
          <a:lstStyle/>
          <a:p>
            <a:pPr marL="182880" indent="0">
              <a:lnSpc>
                <a:spcPct val="120000"/>
              </a:lnSpc>
              <a:buNone/>
            </a:pPr>
            <a:r>
              <a:rPr lang="ru-RU" b="0" i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«В нашем доме – суета —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Подобрали мы кота…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 теперь у нас живет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Чудо-юдо – рыжий кот.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Рыжий, рыжий, полосатый,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положено – усатый.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Спинка рыжая и носик,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 отменно-рыжий хвостик.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Есть четыре рыжих лапки,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 ним – четыре рыжих тапки.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Светло-рыженький живот —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Вот такой чудесный кот!!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зовут – поймите сами,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Диво-дивное с усами…»</a:t>
            </a:r>
          </a:p>
          <a:p>
            <a:pPr marL="182880" indent="0" algn="r">
              <a:lnSpc>
                <a:spcPct val="120000"/>
              </a:lnSpc>
              <a:buNone/>
            </a:pPr>
            <a:r>
              <a:rPr lang="ru-RU" sz="2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В.М. Салий</a:t>
            </a:r>
            <a:endParaRPr lang="ru-RU" sz="2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380BCE-B99C-4E8C-A9CA-DB149D4498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5" y="2400299"/>
            <a:ext cx="3900823" cy="260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1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4AD50-07DD-4011-88D8-BB7F31E0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9852"/>
            <a:ext cx="8229600" cy="590550"/>
          </a:xfrm>
        </p:spPr>
        <p:txBody>
          <a:bodyPr/>
          <a:lstStyle/>
          <a:p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Задайте ребёнку вопросы про котов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F7D709-BDED-47A7-B375-F97F455AF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4468"/>
            <a:ext cx="8229600" cy="110490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Clr>
                <a:schemeClr val="accent6">
                  <a:lumMod val="50000"/>
                </a:schemeClr>
              </a:buClr>
              <a:buSzPct val="100000"/>
            </a:pPr>
            <a:r>
              <a:rPr lang="ru-RU" sz="2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Какие бывают коты? </a:t>
            </a:r>
            <a:r>
              <a:rPr lang="ru-RU" sz="1600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(чёрные, белые, полосатые, …)</a:t>
            </a:r>
          </a:p>
          <a:p>
            <a:pPr>
              <a:spcAft>
                <a:spcPts val="1200"/>
              </a:spcAft>
              <a:buClr>
                <a:schemeClr val="accent6">
                  <a:lumMod val="50000"/>
                </a:schemeClr>
              </a:buClr>
              <a:buSzPct val="100000"/>
            </a:pPr>
            <a:r>
              <a:rPr lang="ru-RU" sz="2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Какие части тела у котов есть? </a:t>
            </a:r>
            <a:r>
              <a:rPr lang="ru-RU" sz="1600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(голова, туловище, хвост, уши, когти, …)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A1238C-38D3-4253-A29B-A080AE40D8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750" y="2239368"/>
            <a:ext cx="2970000" cy="198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C9D2D8-1D04-445B-AB3E-B3ECCC5224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575" y="4393009"/>
            <a:ext cx="2970001" cy="198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F256B6-C0C9-4D13-BF5B-5B28CC6834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147" y="4393009"/>
            <a:ext cx="2769232" cy="198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F695767-B56B-4085-85C0-A5E47F707EA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013" y="2209801"/>
            <a:ext cx="2970001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18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4AD50-07DD-4011-88D8-BB7F31E0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9852"/>
            <a:ext cx="8229600" cy="590550"/>
          </a:xfrm>
        </p:spPr>
        <p:txBody>
          <a:bodyPr/>
          <a:lstStyle/>
          <a:p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Предлагаю нарисовать кота!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F7D709-BDED-47A7-B375-F97F455AF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9600" cy="1514475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Выберите, какого цвета будет ваш </a:t>
            </a:r>
            <a:r>
              <a:rPr lang="ru-RU" sz="22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котейка</a:t>
            </a:r>
            <a:r>
              <a:rPr lang="ru-RU" sz="2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рыжий, черный, коричневый или другой </a:t>
            </a:r>
            <a:r>
              <a:rPr lang="ru-RU" sz="1800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(если хотите нарисовать белого, то надо взять тонированную бумагу: белого кота на белой бумаге будет не видно)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71A881-01C0-4FDA-A968-8A14B4501F48}"/>
              </a:ext>
            </a:extLst>
          </p:cNvPr>
          <p:cNvSpPr txBox="1"/>
          <p:nvPr/>
        </p:nvSpPr>
        <p:spPr>
          <a:xfrm>
            <a:off x="457200" y="3000047"/>
            <a:ext cx="4276725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A2D6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Возьмите гуашь нужного цвета.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A2D6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Нарисуйте два круга: один побольше – это будет туловище, поменьше – голова.</a:t>
            </a:r>
            <a:endParaRPr kumimoji="0" lang="ru-RU" sz="2200" b="0" i="1" u="none" strike="noStrike" kern="0" cap="none" spc="0" normalizeH="0" baseline="0" noProof="0" dirty="0">
              <a:ln>
                <a:noFill/>
              </a:ln>
              <a:solidFill>
                <a:srgbClr val="2A2D6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A4E2A0-3833-4580-B857-D1109C760D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221" y="2453067"/>
            <a:ext cx="2674895" cy="37800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326468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4AD50-07DD-4011-88D8-BB7F31E0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9852"/>
            <a:ext cx="8229600" cy="590550"/>
          </a:xfrm>
        </p:spPr>
        <p:txBody>
          <a:bodyPr/>
          <a:lstStyle/>
          <a:p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Рисуем кота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F7D709-BDED-47A7-B375-F97F455AF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7959"/>
            <a:ext cx="4010025" cy="1123950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Такой же краской аккуратно нарисуйте коту ушки и хвостик.</a:t>
            </a:r>
            <a:endParaRPr lang="ru-RU" sz="2400" i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71A881-01C0-4FDA-A968-8A14B4501F48}"/>
              </a:ext>
            </a:extLst>
          </p:cNvPr>
          <p:cNvSpPr txBox="1"/>
          <p:nvPr/>
        </p:nvSpPr>
        <p:spPr>
          <a:xfrm>
            <a:off x="4930937" y="1156738"/>
            <a:ext cx="3438525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A2D6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Нарисуйте круглые лапки.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A2D6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Кончиком кисточки нарисуйте усы.</a:t>
            </a:r>
            <a:endParaRPr kumimoji="0" lang="ru-RU" sz="2200" b="0" i="1" u="none" strike="noStrike" kern="0" cap="none" spc="0" normalizeH="0" baseline="0" noProof="0" dirty="0">
              <a:ln>
                <a:noFill/>
              </a:ln>
              <a:solidFill>
                <a:srgbClr val="2A2D6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B3812B-C28F-4828-9EF1-504747A31A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69" y="2678148"/>
            <a:ext cx="2674894" cy="378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7EE081-D93B-4F73-92BC-72D7414DE5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752" y="2678148"/>
            <a:ext cx="2674896" cy="37800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657358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4AD50-07DD-4011-88D8-BB7F31E0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9852"/>
            <a:ext cx="8229600" cy="590550"/>
          </a:xfrm>
        </p:spPr>
        <p:txBody>
          <a:bodyPr/>
          <a:lstStyle/>
          <a:p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Рисуем кота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F7D709-BDED-47A7-B375-F97F455AF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7959"/>
            <a:ext cx="4010025" cy="1123950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Белой краской нарисуйте глазки, розовой – носик.</a:t>
            </a:r>
            <a:endParaRPr lang="ru-RU" sz="2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71A881-01C0-4FDA-A968-8A14B4501F48}"/>
              </a:ext>
            </a:extLst>
          </p:cNvPr>
          <p:cNvSpPr txBox="1"/>
          <p:nvPr/>
        </p:nvSpPr>
        <p:spPr>
          <a:xfrm>
            <a:off x="4930935" y="1303913"/>
            <a:ext cx="36129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A2D6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белых кружочках глаз нарисуйте зеленые зрачки.</a:t>
            </a:r>
            <a:endParaRPr kumimoji="0" lang="ru-RU" sz="2200" b="0" i="1" u="none" strike="noStrike" kern="0" cap="none" spc="0" normalizeH="0" baseline="0" noProof="0" dirty="0">
              <a:ln>
                <a:noFill/>
              </a:ln>
              <a:solidFill>
                <a:srgbClr val="2A2D6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992217-4849-4663-9F6D-E7B75AAEF3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57" y="2411909"/>
            <a:ext cx="2674910" cy="378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D47FA7-9D5A-464A-9C25-0BB1B79518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4335" y="2411909"/>
            <a:ext cx="2674893" cy="37800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413268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4AD50-07DD-4011-88D8-BB7F31E0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9852"/>
            <a:ext cx="8229600" cy="590550"/>
          </a:xfrm>
        </p:spPr>
        <p:txBody>
          <a:bodyPr/>
          <a:lstStyle/>
          <a:p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Рисуем кота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F7D709-BDED-47A7-B375-F97F455AF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6984"/>
            <a:ext cx="4010025" cy="769441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Нарисуйте белой краской щёчки, грудку и лапки.</a:t>
            </a:r>
            <a:endParaRPr lang="ru-RU" sz="2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71A881-01C0-4FDA-A968-8A14B4501F48}"/>
              </a:ext>
            </a:extLst>
          </p:cNvPr>
          <p:cNvSpPr txBox="1"/>
          <p:nvPr/>
        </p:nvSpPr>
        <p:spPr>
          <a:xfrm>
            <a:off x="4892837" y="1093341"/>
            <a:ext cx="34385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ru-RU" sz="2200" kern="0" dirty="0">
                <a:solidFill>
                  <a:srgbClr val="2A2D6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нарисовать полоски.</a:t>
            </a:r>
            <a:endParaRPr kumimoji="0" lang="ru-RU" sz="2200" b="0" i="1" u="none" strike="noStrike" kern="0" cap="none" spc="0" normalizeH="0" baseline="0" noProof="0" dirty="0">
              <a:ln>
                <a:noFill/>
              </a:ln>
              <a:solidFill>
                <a:srgbClr val="2A2D6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25855-22AF-409C-A15A-A66A74DFB95C}"/>
              </a:ext>
            </a:extLst>
          </p:cNvPr>
          <p:cNvSpPr txBox="1"/>
          <p:nvPr/>
        </p:nvSpPr>
        <p:spPr>
          <a:xfrm>
            <a:off x="1028699" y="5954050"/>
            <a:ext cx="74390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2A2D6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Думаю, у вас получились симпатичные котики!</a:t>
            </a:r>
            <a:endParaRPr kumimoji="0" lang="ru-RU" sz="2200" b="1" i="1" u="none" strike="noStrike" kern="0" cap="none" spc="0" normalizeH="0" baseline="0" noProof="0" dirty="0">
              <a:ln>
                <a:noFill/>
              </a:ln>
              <a:solidFill>
                <a:srgbClr val="2A2D6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7B229C-DDA0-4DEF-AFEF-39C3918406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57" y="1993007"/>
            <a:ext cx="2674910" cy="378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673363-39F7-44D6-9759-09967DBEF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934" y="2025238"/>
            <a:ext cx="2674910" cy="37800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806196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F401C-484D-4F7D-AB6F-84A438194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62" y="1304924"/>
            <a:ext cx="3914775" cy="1419225"/>
          </a:xfrm>
        </p:spPr>
        <p:txBody>
          <a:bodyPr>
            <a:noAutofit/>
          </a:bodyPr>
          <a:lstStyle/>
          <a:p>
            <a:pPr algn="l"/>
            <a:r>
              <a:rPr kumimoji="0" lang="ru-RU" sz="28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Свои рисунки принесите на наше следующее занятие.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8C0DB1-6916-4CAA-B888-086DCA89A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4245825"/>
            <a:ext cx="4495800" cy="923925"/>
          </a:xfrm>
        </p:spPr>
        <p:txBody>
          <a:bodyPr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53010"/>
              </a:buClr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Творческих успехов и вдохновения!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464A4A-7738-4EFD-8BB8-56A5651EDF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344" y="1219200"/>
            <a:ext cx="3054361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67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Carnival</Template>
  <TotalTime>217</TotalTime>
  <Words>227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Bodoni MT</vt:lpstr>
      <vt:lpstr>Century Gothic</vt:lpstr>
      <vt:lpstr>Corbel</vt:lpstr>
      <vt:lpstr>Tahoma</vt:lpstr>
      <vt:lpstr>Times New Roman</vt:lpstr>
      <vt:lpstr>Verdana</vt:lpstr>
      <vt:lpstr>Wingdings</vt:lpstr>
      <vt:lpstr>Wingdings 2</vt:lpstr>
      <vt:lpstr>Wingdings 3</vt:lpstr>
      <vt:lpstr>Carnival</vt:lpstr>
      <vt:lpstr>Для учащихся 1 года обучения по дополнительной общеразвивающей программе «Маленькие художники» Возраст детей – 4,5-5 лет  Педагог дополнительного образования Масалитина Александра Викторовна</vt:lpstr>
      <vt:lpstr>Уважаемые родители!</vt:lpstr>
      <vt:lpstr>Прочитайте ребёнку стихотворение про кота</vt:lpstr>
      <vt:lpstr>Задайте ребёнку вопросы про котов</vt:lpstr>
      <vt:lpstr>Предлагаю нарисовать кота!</vt:lpstr>
      <vt:lpstr>Рисуем кота</vt:lpstr>
      <vt:lpstr>Рисуем кота</vt:lpstr>
      <vt:lpstr>Рисуем кота</vt:lpstr>
      <vt:lpstr>Свои рисунки принесите на наше следующее занятие.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«Кошка»</dc:title>
  <dc:creator>Admin</dc:creator>
  <cp:lastModifiedBy>Евгений</cp:lastModifiedBy>
  <cp:revision>14</cp:revision>
  <dcterms:created xsi:type="dcterms:W3CDTF">2026-01-23T05:20:01Z</dcterms:created>
  <dcterms:modified xsi:type="dcterms:W3CDTF">2026-01-24T06:16:34Z</dcterms:modified>
</cp:coreProperties>
</file>