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6" r:id="rId2"/>
    <p:sldId id="276" r:id="rId3"/>
    <p:sldId id="280" r:id="rId4"/>
    <p:sldId id="281" r:id="rId5"/>
    <p:sldId id="285" r:id="rId6"/>
    <p:sldId id="286" r:id="rId7"/>
    <p:sldId id="287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BF5A7"/>
    <a:srgbClr val="D8FEEF"/>
    <a:srgbClr val="E818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24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364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22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7089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159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7633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2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747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60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55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881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1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522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50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50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93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20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AD248EC-C4D6-456F-A7FF-2DB89E515BA3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9029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C01F11-BE0D-9864-1675-B92054D2FA24}"/>
              </a:ext>
            </a:extLst>
          </p:cNvPr>
          <p:cNvSpPr txBox="1"/>
          <p:nvPr/>
        </p:nvSpPr>
        <p:spPr>
          <a:xfrm>
            <a:off x="1864894" y="252242"/>
            <a:ext cx="8645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00276-6FFD-78DD-E722-CA5CDA3B205C}"/>
              </a:ext>
            </a:extLst>
          </p:cNvPr>
          <p:cNvSpPr txBox="1"/>
          <p:nvPr/>
        </p:nvSpPr>
        <p:spPr>
          <a:xfrm>
            <a:off x="1955479" y="921646"/>
            <a:ext cx="864589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«Танцевальные д</a:t>
            </a:r>
            <a:r>
              <a:rPr lang="ru-RU" sz="44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вижения</a:t>
            </a: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для рук и ног»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ED11A7-C999-490F-C207-D7B932EF181B}"/>
              </a:ext>
            </a:extLst>
          </p:cNvPr>
          <p:cNvSpPr txBox="1"/>
          <p:nvPr/>
        </p:nvSpPr>
        <p:spPr>
          <a:xfrm>
            <a:off x="4907698" y="3287615"/>
            <a:ext cx="680746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учащихся 1-го года обучения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дополнительной общеразвивающей 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программе «Мир ритмики»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возраст 4-4,5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Гавриш Наталья Дмитриевна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91027A-5167-9E59-D3CE-8E69C33E38F0}"/>
              </a:ext>
            </a:extLst>
          </p:cNvPr>
          <p:cNvSpPr txBox="1"/>
          <p:nvPr/>
        </p:nvSpPr>
        <p:spPr>
          <a:xfrm>
            <a:off x="1773053" y="5980719"/>
            <a:ext cx="8645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Петропавловск-Камчатский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F92E94-7F54-057B-7330-84730A1972E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576" y="2976232"/>
            <a:ext cx="4598122" cy="3004487"/>
          </a:xfrm>
          <a:prstGeom prst="roundRect">
            <a:avLst>
              <a:gd name="adj" fmla="val 16667"/>
            </a:avLst>
          </a:prstGeom>
          <a:ln w="28575">
            <a:solidFill>
              <a:srgbClr val="0070C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21253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4506D-0164-C4E4-EACC-C67FFCC68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033600-125B-34F5-D5CA-51EF78CFE47C}"/>
              </a:ext>
            </a:extLst>
          </p:cNvPr>
          <p:cNvSpPr txBox="1"/>
          <p:nvPr/>
        </p:nvSpPr>
        <p:spPr>
          <a:xfrm>
            <a:off x="1463846" y="666943"/>
            <a:ext cx="85881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42C5A6-3C6E-C5FA-8495-07439DA8E7EC}"/>
              </a:ext>
            </a:extLst>
          </p:cNvPr>
          <p:cNvSpPr txBox="1"/>
          <p:nvPr/>
        </p:nvSpPr>
        <p:spPr>
          <a:xfrm>
            <a:off x="526587" y="2796607"/>
            <a:ext cx="1046266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Предлагаю сегодня вам вместе разучить движения для рук и ног, которые мы будем использовать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дальнейших занятиях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9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6B7D5-EA2E-A9DE-58EC-598A4146E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17089A8E-74E7-C26F-C591-F4FE10715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129" y="1375646"/>
            <a:ext cx="4879497" cy="2522586"/>
          </a:xfrm>
          <a:solidFill>
            <a:srgbClr val="FFFFFF"/>
          </a:solidFill>
          <a:effectLst>
            <a:softEdge rad="127000"/>
          </a:effectLst>
        </p:spPr>
        <p:txBody>
          <a:bodyPr>
            <a:normAutofit fontScale="55000" lnSpcReduction="20000"/>
          </a:bodyPr>
          <a:lstStyle/>
          <a:p>
            <a:endParaRPr lang="ru-RU" sz="16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 бубен весело играем,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ладошке ударяем.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Там-там-там. Там. Там. Там.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Там-там-там. Там. Там. Там»</a:t>
            </a:r>
          </a:p>
          <a:p>
            <a:endParaRPr lang="ru-RU" b="1" dirty="0">
              <a:solidFill>
                <a:srgbClr val="FBF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2">
            <a:extLst>
              <a:ext uri="{FF2B5EF4-FFF2-40B4-BE49-F238E27FC236}">
                <a16:creationId xmlns:a16="http://schemas.microsoft.com/office/drawing/2014/main" id="{0E6A36D9-326E-C8DD-36A8-BF5B718DADFF}"/>
              </a:ext>
            </a:extLst>
          </p:cNvPr>
          <p:cNvSpPr txBox="1">
            <a:spLocks/>
          </p:cNvSpPr>
          <p:nvPr/>
        </p:nvSpPr>
        <p:spPr>
          <a:xfrm>
            <a:off x="459084" y="4590402"/>
            <a:ext cx="11469567" cy="17839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«Бубен»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танцевальное движение для рук.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Правая рука на уровне груди.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Ладонь раскрыта.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Хлопки ладонью одной руки о неподвижную раскрытую ладонь другой.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7828F75-8481-4A7E-2DB7-0BE39CAE75B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413671" y="1632263"/>
            <a:ext cx="2971085" cy="2658667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823E048-A0CA-170C-E4C9-E5C88609102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643803" y="946655"/>
            <a:ext cx="2812675" cy="2658667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FF86B3B1-2F10-5E74-458B-4E8A55947995}"/>
              </a:ext>
            </a:extLst>
          </p:cNvPr>
          <p:cNvSpPr txBox="1">
            <a:spLocks/>
          </p:cNvSpPr>
          <p:nvPr/>
        </p:nvSpPr>
        <p:spPr>
          <a:xfrm>
            <a:off x="3992139" y="433421"/>
            <a:ext cx="2907076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«Бубен»</a:t>
            </a:r>
          </a:p>
        </p:txBody>
      </p:sp>
    </p:spTree>
    <p:extLst>
      <p:ext uri="{BB962C8B-B14F-4D97-AF65-F5344CB8AC3E}">
        <p14:creationId xmlns:p14="http://schemas.microsoft.com/office/powerpoint/2010/main" val="139937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F7DD4-57B9-9737-F760-54A12756B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05A1557-A3F0-467E-CE58-E30CDFB989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690846" y="882976"/>
            <a:ext cx="2553016" cy="3351901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73AD413-C02A-03B8-EC35-487EDBE76C9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695445" y="1372184"/>
            <a:ext cx="2339946" cy="3355286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D0CC2F1D-9891-D234-8036-D4915812B20F}"/>
              </a:ext>
            </a:extLst>
          </p:cNvPr>
          <p:cNvSpPr txBox="1">
            <a:spLocks/>
          </p:cNvSpPr>
          <p:nvPr/>
        </p:nvSpPr>
        <p:spPr>
          <a:xfrm>
            <a:off x="3623047" y="337256"/>
            <a:ext cx="4144795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«Оладушки»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DC7FEC64-ECBF-5371-077A-CED8B4B51E30}"/>
              </a:ext>
            </a:extLst>
          </p:cNvPr>
          <p:cNvSpPr txBox="1">
            <a:spLocks/>
          </p:cNvSpPr>
          <p:nvPr/>
        </p:nvSpPr>
        <p:spPr>
          <a:xfrm>
            <a:off x="558349" y="1372184"/>
            <a:ext cx="4351844" cy="3355286"/>
          </a:xfrm>
          <a:prstGeom prst="rect">
            <a:avLst/>
          </a:prstGeom>
          <a:solidFill>
            <a:srgbClr val="FFFFFF"/>
          </a:solidFill>
          <a:effectLst>
            <a:softEdge rad="127000"/>
          </a:effectLst>
        </p:spPr>
        <p:txBody>
          <a:bodyPr>
            <a:normAutofit fontScale="700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15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«Ладушки – ладушки,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печём оладушки.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Ладушки – ладушки.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Хороши оладушки.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Ладушки – ладушки,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Кушайте оладушки»</a:t>
            </a:r>
          </a:p>
          <a:p>
            <a:endParaRPr lang="ru-RU" b="1" dirty="0">
              <a:solidFill>
                <a:srgbClr val="FBF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Заголовок 2">
            <a:extLst>
              <a:ext uri="{FF2B5EF4-FFF2-40B4-BE49-F238E27FC236}">
                <a16:creationId xmlns:a16="http://schemas.microsoft.com/office/drawing/2014/main" id="{01C3DE97-B103-B9C9-DAB8-EB65A5CC2BF6}"/>
              </a:ext>
            </a:extLst>
          </p:cNvPr>
          <p:cNvSpPr txBox="1">
            <a:spLocks/>
          </p:cNvSpPr>
          <p:nvPr/>
        </p:nvSpPr>
        <p:spPr>
          <a:xfrm>
            <a:off x="475244" y="5032927"/>
            <a:ext cx="11469567" cy="13893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«Оладушки»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танцевальное движение для рук.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Руки согнуты в локтях, хлопки мягкие, плавные.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двигаются перед грудью навстречу одна другой.</a:t>
            </a:r>
          </a:p>
        </p:txBody>
      </p:sp>
    </p:spTree>
    <p:extLst>
      <p:ext uri="{BB962C8B-B14F-4D97-AF65-F5344CB8AC3E}">
        <p14:creationId xmlns:p14="http://schemas.microsoft.com/office/powerpoint/2010/main" val="1218813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48524-F631-1777-F5D3-E510EAA5B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BAE51B50-F131-2C51-3BC5-C391A0EF0472}"/>
              </a:ext>
            </a:extLst>
          </p:cNvPr>
          <p:cNvSpPr txBox="1">
            <a:spLocks/>
          </p:cNvSpPr>
          <p:nvPr/>
        </p:nvSpPr>
        <p:spPr>
          <a:xfrm>
            <a:off x="3392402" y="313377"/>
            <a:ext cx="4144795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«Петрушка»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5D2647FD-907E-E8A1-DA37-56A23AD5D947}"/>
              </a:ext>
            </a:extLst>
          </p:cNvPr>
          <p:cNvSpPr txBox="1">
            <a:spLocks/>
          </p:cNvSpPr>
          <p:nvPr/>
        </p:nvSpPr>
        <p:spPr>
          <a:xfrm>
            <a:off x="579651" y="1374308"/>
            <a:ext cx="5114168" cy="2054692"/>
          </a:xfrm>
          <a:prstGeom prst="rect">
            <a:avLst/>
          </a:prstGeom>
          <a:solidFill>
            <a:srgbClr val="FFFFFF"/>
          </a:solidFill>
          <a:effectLst>
            <a:softEdge rad="127000"/>
          </a:effectLst>
        </p:spPr>
        <p:txBody>
          <a:bodyPr>
            <a:normAutofit fontScale="92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9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«Вот Петрушка,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Весёлая игрушка.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Прыжки начинает,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Ноги в коленях не сгибает»</a:t>
            </a:r>
          </a:p>
        </p:txBody>
      </p:sp>
      <p:sp>
        <p:nvSpPr>
          <p:cNvPr id="16" name="Заголовок 2">
            <a:extLst>
              <a:ext uri="{FF2B5EF4-FFF2-40B4-BE49-F238E27FC236}">
                <a16:creationId xmlns:a16="http://schemas.microsoft.com/office/drawing/2014/main" id="{9DA24997-BC67-A540-7754-43A47D466F32}"/>
              </a:ext>
            </a:extLst>
          </p:cNvPr>
          <p:cNvSpPr txBox="1">
            <a:spLocks/>
          </p:cNvSpPr>
          <p:nvPr/>
        </p:nvSpPr>
        <p:spPr>
          <a:xfrm>
            <a:off x="229274" y="3982268"/>
            <a:ext cx="11733452" cy="25623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ru-RU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Поочерёдное выбрасывание ног вперёд в прыжке –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движение для ног.</a:t>
            </a:r>
          </a:p>
          <a:p>
            <a:pPr algn="just">
              <a:lnSpc>
                <a:spcPct val="100000"/>
              </a:lnSpc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рук на талии, большие пальцы сзади, остальные - впереди.</a:t>
            </a:r>
          </a:p>
          <a:p>
            <a:pPr algn="just">
              <a:lnSpc>
                <a:spcPct val="100000"/>
              </a:lnSpc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Плечи и локти слегка отведены назад.</a:t>
            </a:r>
          </a:p>
          <a:p>
            <a:pPr algn="just">
              <a:lnSpc>
                <a:spcPct val="100000"/>
              </a:lnSpc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Прыжок, во время прыжка, вытянуть прямую правую ногу вперёд, невысоко от пола.</a:t>
            </a:r>
          </a:p>
          <a:p>
            <a:pPr algn="just">
              <a:lnSpc>
                <a:spcPct val="100000"/>
              </a:lnSpc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Завершая прыжок, ноги вместе.</a:t>
            </a:r>
          </a:p>
          <a:p>
            <a:pPr algn="just">
              <a:lnSpc>
                <a:spcPct val="100000"/>
              </a:lnSpc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Прыжок, во время прыжка, вытянуть прямую левую ногу вперёд, невысоко от пола.</a:t>
            </a:r>
          </a:p>
          <a:p>
            <a:pPr algn="just">
              <a:lnSpc>
                <a:spcPct val="100000"/>
              </a:lnSpc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Завершая прыжок, ноги вместе.</a:t>
            </a:r>
          </a:p>
          <a:p>
            <a:pPr algn="just">
              <a:lnSpc>
                <a:spcPct val="100000"/>
              </a:lnSpc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Движение выполняется в быстром темпе.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8A0AAB9-FF66-92DA-AFA4-B318BDCD013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flipH="1">
            <a:off x="7537197" y="844120"/>
            <a:ext cx="2492347" cy="2954078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388433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631F7-9686-FC8C-826D-0F4D430A8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995ABE83-C93F-5D09-19BA-D196A6EC45A3}"/>
              </a:ext>
            </a:extLst>
          </p:cNvPr>
          <p:cNvSpPr txBox="1">
            <a:spLocks/>
          </p:cNvSpPr>
          <p:nvPr/>
        </p:nvSpPr>
        <p:spPr>
          <a:xfrm>
            <a:off x="3221465" y="353998"/>
            <a:ext cx="5889330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«Артисты цирка»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B0B3B559-4D8A-2146-AB3D-9314252A4EEA}"/>
              </a:ext>
            </a:extLst>
          </p:cNvPr>
          <p:cNvSpPr txBox="1">
            <a:spLocks/>
          </p:cNvSpPr>
          <p:nvPr/>
        </p:nvSpPr>
        <p:spPr>
          <a:xfrm>
            <a:off x="276801" y="1278055"/>
            <a:ext cx="5889329" cy="2935684"/>
          </a:xfrm>
          <a:prstGeom prst="rect">
            <a:avLst/>
          </a:prstGeom>
          <a:solidFill>
            <a:srgbClr val="FFFFFF"/>
          </a:solidFill>
          <a:effectLst>
            <a:softEdge rad="127000"/>
          </a:effectLst>
        </p:spPr>
        <p:txBody>
          <a:bodyPr>
            <a:normAutofit fontScale="92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sz="9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«Цирковое представление начинаем,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Артистов цирка приглашаем.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Легко, пружиня шаг,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Артисты по арене шагают.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осанке не забывают»</a:t>
            </a:r>
          </a:p>
          <a:p>
            <a:endParaRPr lang="ru-RU" b="1" dirty="0">
              <a:solidFill>
                <a:srgbClr val="FBF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Заголовок 2">
            <a:extLst>
              <a:ext uri="{FF2B5EF4-FFF2-40B4-BE49-F238E27FC236}">
                <a16:creationId xmlns:a16="http://schemas.microsoft.com/office/drawing/2014/main" id="{6D75D630-2275-4AE2-C5DC-BFDE1EEC1F3B}"/>
              </a:ext>
            </a:extLst>
          </p:cNvPr>
          <p:cNvSpPr txBox="1">
            <a:spLocks/>
          </p:cNvSpPr>
          <p:nvPr/>
        </p:nvSpPr>
        <p:spPr>
          <a:xfrm>
            <a:off x="606903" y="4213738"/>
            <a:ext cx="11045628" cy="22902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Пружинящий шаг –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танцевальный шаг.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Лёгкий пружинящий шаг с продвижением вперёд на всю ступню.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Выполнятся на пружинистой стопе, как бы покачиваясь вверх-вниз.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Правую ногу ставим на носок, затем опускаем на всю ступню.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Левую ногу ставим на носок, затем опускаем на всю ступню.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F4CAE6D-09D7-5AF2-6060-83FF1341E2A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416148" y="1708997"/>
            <a:ext cx="5168054" cy="2045262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17413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3EB0E-7926-6066-B987-61FC89DC0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690E287E-F25D-8190-B2BE-1F6405D7B0D4}"/>
              </a:ext>
            </a:extLst>
          </p:cNvPr>
          <p:cNvSpPr txBox="1">
            <a:spLocks/>
          </p:cNvSpPr>
          <p:nvPr/>
        </p:nvSpPr>
        <p:spPr>
          <a:xfrm>
            <a:off x="2877043" y="186480"/>
            <a:ext cx="4345423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«Пружинка»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D32AF40A-9745-136D-3124-FB656B844808}"/>
              </a:ext>
            </a:extLst>
          </p:cNvPr>
          <p:cNvSpPr txBox="1">
            <a:spLocks/>
          </p:cNvSpPr>
          <p:nvPr/>
        </p:nvSpPr>
        <p:spPr>
          <a:xfrm>
            <a:off x="543018" y="940258"/>
            <a:ext cx="4410484" cy="3217334"/>
          </a:xfrm>
          <a:prstGeom prst="rect">
            <a:avLst/>
          </a:prstGeom>
          <a:solidFill>
            <a:srgbClr val="FFFFFF"/>
          </a:solidFill>
          <a:effectLst>
            <a:softEdge rad="127000"/>
          </a:effectLst>
        </p:spPr>
        <p:txBody>
          <a:bodyPr>
            <a:normAutofit fontScale="62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«Мы коленочки сгибаем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пружинку выполняем.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 – два, раз – два,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Начинается игра.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осанкой следи,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Спинку прямо ты держи»</a:t>
            </a:r>
            <a:endParaRPr lang="ru-RU" sz="35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Заголовок 2">
            <a:extLst>
              <a:ext uri="{FF2B5EF4-FFF2-40B4-BE49-F238E27FC236}">
                <a16:creationId xmlns:a16="http://schemas.microsoft.com/office/drawing/2014/main" id="{A77AE1AF-D31D-A17A-49F4-7B27C8B9F00C}"/>
              </a:ext>
            </a:extLst>
          </p:cNvPr>
          <p:cNvSpPr txBox="1">
            <a:spLocks/>
          </p:cNvSpPr>
          <p:nvPr/>
        </p:nvSpPr>
        <p:spPr>
          <a:xfrm>
            <a:off x="543018" y="4011587"/>
            <a:ext cx="11110364" cy="265993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Пружинка –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танцевальное движение.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рук на талии, большие пальцы сзади, остальные-впереди.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Плечи и локти слегка отведены назад.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Пружинящие сгибание и выпрямление колен без остановки (как бы покачивание на пружинках).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двухдольном размере музыки на «раз» слегка присесть и немного развести колени в стороны, на «и»-возвратить ноги в исходное положение и так далее.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744ADCB-15C4-3E43-D379-5184918123D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45"/>
          <a:stretch>
            <a:fillRect/>
          </a:stretch>
        </p:blipFill>
        <p:spPr>
          <a:xfrm>
            <a:off x="6239795" y="1074974"/>
            <a:ext cx="1878051" cy="3082617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A24100-5E90-F134-FE52-68C3EF927A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147208" y="611879"/>
            <a:ext cx="1777040" cy="3283967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518249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FA3EF-6EF1-9EA1-59CD-C1494FD54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4E64A5-7307-3598-F5EC-C92E59122B8D}"/>
              </a:ext>
            </a:extLst>
          </p:cNvPr>
          <p:cNvSpPr txBox="1"/>
          <p:nvPr/>
        </p:nvSpPr>
        <p:spPr>
          <a:xfrm>
            <a:off x="2738636" y="811174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sz="48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69690E-1F79-ABD1-96B6-86B4C56C3BA3}"/>
              </a:ext>
            </a:extLst>
          </p:cNvPr>
          <p:cNvSpPr txBox="1"/>
          <p:nvPr/>
        </p:nvSpPr>
        <p:spPr>
          <a:xfrm>
            <a:off x="1227221" y="2151727"/>
            <a:ext cx="991402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Попросите ребенка повторить каждое движение несколько раз.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Желаю удачи в выполнении!</a:t>
            </a:r>
          </a:p>
        </p:txBody>
      </p:sp>
    </p:spTree>
    <p:extLst>
      <p:ext uri="{BB962C8B-B14F-4D97-AF65-F5344CB8AC3E}">
        <p14:creationId xmlns:p14="http://schemas.microsoft.com/office/powerpoint/2010/main" val="15687210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589</TotalTime>
  <Words>437</Words>
  <Application>Microsoft Office PowerPoint</Application>
  <PresentationFormat>Широкоэкранный</PresentationFormat>
  <Paragraphs>77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ARDOR</dc:creator>
  <cp:lastModifiedBy>Евгений</cp:lastModifiedBy>
  <cp:revision>88</cp:revision>
  <dcterms:created xsi:type="dcterms:W3CDTF">2024-12-17T07:17:01Z</dcterms:created>
  <dcterms:modified xsi:type="dcterms:W3CDTF">2026-01-23T01:02:36Z</dcterms:modified>
</cp:coreProperties>
</file>