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8000">
              <a:srgbClr val="7030A0"/>
            </a:gs>
            <a:gs pos="100000">
              <a:srgbClr val="FFFF00"/>
            </a:gs>
          </a:gsLst>
          <a:lin ang="189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Замещающий текст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Замещающая дата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5298A81D-2AF1-49C4-AC5A-BF878E93C051}" type="datetimeFigureOut">
              <a:rPr lang="ru-RU" smtClean="0"/>
              <a:t>22.01.2026</a:t>
            </a:fld>
            <a:endParaRPr lang="ru-RU"/>
          </a:p>
        </p:txBody>
      </p:sp>
      <p:sp>
        <p:nvSpPr>
          <p:cNvPr id="1029" name="Замещающий нижний колонтитул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Замещающий номер слайда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814F9CCD-3C71-4BF2-9983-52EE1730600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6533" y="337263"/>
            <a:ext cx="8398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154650" y="958485"/>
            <a:ext cx="6096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«Разминка. Часть 4»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75112" y="2421031"/>
            <a:ext cx="60960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Для учащихся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общеразвивающей 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программе «Навстречу танцу»</a:t>
            </a: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Возраст 5 – 6 лет</a:t>
            </a:r>
          </a:p>
          <a:p>
            <a:pPr algn="r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Педагог </a:t>
            </a:r>
            <a:r>
              <a:rPr lang="ru-RU" sz="2000">
                <a:latin typeface="Arial" panose="020B0604020202020204" pitchFamily="34" charset="0"/>
                <a:cs typeface="Arial" panose="020B0604020202020204" pitchFamily="34" charset="0"/>
              </a:rPr>
              <a:t>дополнительного образования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Гоголева Ирина Владимировна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63697" y="5899515"/>
            <a:ext cx="7608711" cy="521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2026г.</a:t>
            </a:r>
          </a:p>
        </p:txBody>
      </p:sp>
      <p:pic>
        <p:nvPicPr>
          <p:cNvPr id="3" name="Изображение 2" descr="little-boy-and-girl-stand-holding-their-hands-up-and-smiling-together_181870-58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340" y="2421255"/>
            <a:ext cx="3975100" cy="2705100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886" y="1086648"/>
            <a:ext cx="84820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 дорогие дети и родители!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4290" y="3257386"/>
            <a:ext cx="1026318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Предлагаю сегодня вам с детьми выполнить упражнения на разминку.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овое поле 5"/>
          <p:cNvSpPr txBox="1"/>
          <p:nvPr/>
        </p:nvSpPr>
        <p:spPr>
          <a:xfrm>
            <a:off x="5887085" y="1788160"/>
            <a:ext cx="564896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en-US" sz="2400" dirty="0"/>
              <a:t>Л</a:t>
            </a:r>
            <a:r>
              <a:rPr lang="ru-RU" altLang="en-US" sz="2400" dirty="0" err="1"/>
              <a:t>ягте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на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спин</a:t>
            </a:r>
            <a:r>
              <a:rPr lang="ru-RU" altLang="en-US" sz="2400" dirty="0"/>
              <a:t>у.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М</a:t>
            </a:r>
            <a:r>
              <a:rPr lang="en-US" altLang="en-US" sz="2400" dirty="0" err="1"/>
              <a:t>едленно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подним</a:t>
            </a:r>
            <a:r>
              <a:rPr lang="ru-RU" altLang="en-US" sz="2400" dirty="0" err="1"/>
              <a:t>ите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выпрямленные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ноги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вверх</a:t>
            </a:r>
            <a:r>
              <a:rPr lang="en-US" altLang="ru-RU" sz="2400" dirty="0"/>
              <a:t>, </a:t>
            </a:r>
            <a:r>
              <a:rPr lang="en-US" altLang="en-US" sz="2400" dirty="0" err="1"/>
              <a:t>стараясь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держать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их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как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можно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ближе</a:t>
            </a:r>
            <a:r>
              <a:rPr lang="en-US" altLang="ru-RU" sz="2400" dirty="0"/>
              <a:t> </a:t>
            </a:r>
            <a:r>
              <a:rPr lang="en-US" altLang="en-US" sz="2400" dirty="0"/>
              <a:t>к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телу</a:t>
            </a:r>
            <a:r>
              <a:rPr lang="en-US" altLang="ru-RU" sz="2400" dirty="0"/>
              <a:t>.</a:t>
            </a:r>
            <a:endParaRPr lang="ru-RU" altLang="ru-RU" sz="2400" dirty="0"/>
          </a:p>
          <a:p>
            <a:pPr>
              <a:spcAft>
                <a:spcPts val="600"/>
              </a:spcAft>
            </a:pPr>
            <a:r>
              <a:rPr lang="ru-RU" altLang="ru-RU" sz="2400" dirty="0"/>
              <a:t>Верните в исходное положение.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+mn-cs"/>
              </a:rPr>
              <a:t>Упражнение повторите 6 раз.</a:t>
            </a:r>
            <a:endParaRPr lang="ru-RU" altLang="ru-RU" sz="2400" dirty="0"/>
          </a:p>
          <a:p>
            <a:pPr>
              <a:spcAft>
                <a:spcPts val="600"/>
              </a:spcAft>
            </a:pPr>
            <a:r>
              <a:rPr lang="en-US" altLang="en-US" sz="2400" dirty="0" err="1"/>
              <a:t>Это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упражнение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укрепляет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мышцы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живота</a:t>
            </a:r>
            <a:r>
              <a:rPr lang="en-US" altLang="ru-RU" sz="2400" dirty="0"/>
              <a:t> </a:t>
            </a:r>
            <a:r>
              <a:rPr lang="en-US" altLang="en-US" sz="2400" dirty="0"/>
              <a:t>и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способствует</a:t>
            </a:r>
            <a:r>
              <a:rPr lang="en-US" altLang="ru-RU" sz="2400" dirty="0"/>
              <a:t> </a:t>
            </a:r>
            <a:r>
              <a:rPr lang="en-US" altLang="en-US" sz="2400" dirty="0" err="1"/>
              <a:t>увеличению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гибкости</a:t>
            </a:r>
            <a:r>
              <a:rPr lang="en-US" altLang="ru-RU" sz="2400" dirty="0"/>
              <a:t> </a:t>
            </a:r>
            <a:r>
              <a:rPr lang="en-US" altLang="en-US" sz="2400" dirty="0" err="1"/>
              <a:t>позвоночника</a:t>
            </a:r>
            <a:r>
              <a:rPr lang="en-US" altLang="ru-RU" sz="2400" dirty="0"/>
              <a:t>.</a:t>
            </a:r>
            <a:endParaRPr lang="ru-RU" altLang="en-US" sz="2400" dirty="0"/>
          </a:p>
        </p:txBody>
      </p:sp>
      <p:sp>
        <p:nvSpPr>
          <p:cNvPr id="7" name="Текстовое поле 6"/>
          <p:cNvSpPr txBox="1"/>
          <p:nvPr/>
        </p:nvSpPr>
        <p:spPr>
          <a:xfrm>
            <a:off x="3050540" y="549275"/>
            <a:ext cx="5673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3600" b="1" dirty="0" err="1">
                <a:solidFill>
                  <a:srgbClr val="7030A0"/>
                </a:solidFill>
              </a:rPr>
              <a:t>Подъемы</a:t>
            </a:r>
            <a:r>
              <a:rPr lang="en-US" altLang="ru-RU" sz="3600" b="1" dirty="0">
                <a:solidFill>
                  <a:srgbClr val="7030A0"/>
                </a:solidFill>
              </a:rPr>
              <a:t> </a:t>
            </a:r>
            <a:r>
              <a:rPr lang="en-US" altLang="en-US" sz="3600" b="1" dirty="0" err="1">
                <a:solidFill>
                  <a:srgbClr val="7030A0"/>
                </a:solidFill>
              </a:rPr>
              <a:t>ног</a:t>
            </a:r>
            <a:endParaRPr lang="en-US" altLang="en-US" sz="3600" b="1" dirty="0">
              <a:solidFill>
                <a:srgbClr val="7030A0"/>
              </a:solidFill>
            </a:endParaRPr>
          </a:p>
        </p:txBody>
      </p:sp>
      <p:pic>
        <p:nvPicPr>
          <p:cNvPr id="8" name="Изображение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190" y="1921510"/>
            <a:ext cx="4510405" cy="3281680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овое поле 6"/>
          <p:cNvSpPr txBox="1"/>
          <p:nvPr/>
        </p:nvSpPr>
        <p:spPr>
          <a:xfrm>
            <a:off x="283845" y="1617980"/>
            <a:ext cx="6096000" cy="27476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lnSpc>
                <a:spcPct val="150000"/>
              </a:lnSpc>
            </a:pPr>
            <a:endParaRPr lang="ru-RU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Изображение 2" descr="img1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227455" y="1537335"/>
            <a:ext cx="2475230" cy="3804920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sp>
        <p:nvSpPr>
          <p:cNvPr id="4" name="Текстовое поле 3"/>
          <p:cNvSpPr txBox="1"/>
          <p:nvPr/>
        </p:nvSpPr>
        <p:spPr>
          <a:xfrm>
            <a:off x="2321941" y="318184"/>
            <a:ext cx="69068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600" b="1" dirty="0">
                <a:solidFill>
                  <a:srgbClr val="7030A0"/>
                </a:solidFill>
              </a:rPr>
              <a:t>Наклоны с растяжкой</a:t>
            </a:r>
          </a:p>
        </p:txBody>
      </p:sp>
      <p:sp>
        <p:nvSpPr>
          <p:cNvPr id="8" name="Текстовое поле 7"/>
          <p:cNvSpPr txBox="1"/>
          <p:nvPr/>
        </p:nvSpPr>
        <p:spPr>
          <a:xfrm>
            <a:off x="5123688" y="1499085"/>
            <a:ext cx="625983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altLang="en-US" sz="2400" dirty="0"/>
              <a:t>Встаньте прямо, ноги на ширине плеч.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Отведите руки назад, кисти в «</a:t>
            </a:r>
            <a:r>
              <a:rPr lang="ru-RU" altLang="en-US" sz="2400" i="1" dirty="0"/>
              <a:t>замочек»</a:t>
            </a:r>
            <a:r>
              <a:rPr lang="ru-RU" altLang="en-US" sz="2400" dirty="0"/>
              <a:t>, наклонитесь вперед.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Задержите положение на 5сек.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Затем медленно вернитесь в исходное положение прямо.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Упражнение повторите 6 раз.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2" descr="3ca6a0860299621ec9331c89200ebe8a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05790" y="2973070"/>
            <a:ext cx="4977765" cy="1163320"/>
          </a:xfrm>
          <a:prstGeom prst="rect">
            <a:avLst/>
          </a:prstGeom>
          <a:ln w="76200">
            <a:solidFill>
              <a:srgbClr val="FFC000"/>
            </a:solidFill>
          </a:ln>
        </p:spPr>
      </p:pic>
      <p:sp>
        <p:nvSpPr>
          <p:cNvPr id="4" name="Текстовое поле 3"/>
          <p:cNvSpPr txBox="1"/>
          <p:nvPr/>
        </p:nvSpPr>
        <p:spPr>
          <a:xfrm>
            <a:off x="3460432" y="576961"/>
            <a:ext cx="5271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3200" b="1" dirty="0">
                <a:solidFill>
                  <a:srgbClr val="7030A0"/>
                </a:solidFill>
              </a:rPr>
              <a:t>Упражнение «Супермен»</a:t>
            </a: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6277292" y="1788477"/>
            <a:ext cx="526161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altLang="en-US" sz="2400" dirty="0"/>
              <a:t>Лягте на пол лицом вниз, вытяните руки перед собой.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Синхронно поднимите руки и ноги над полом.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Задержите положение 5 сек.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Затем вернитесь в исходное положение.</a:t>
            </a:r>
          </a:p>
          <a:p>
            <a:pPr>
              <a:spcAft>
                <a:spcPts val="600"/>
              </a:spcAft>
            </a:pPr>
            <a:r>
              <a:rPr lang="ru-RU" altLang="en-US" sz="2400" dirty="0"/>
              <a:t>Упражнение повторите 6 раз.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71526" y="794475"/>
            <a:ext cx="10715624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3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spcAft>
                <a:spcPts val="1200"/>
              </a:spcAft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Попросите ребенка повторить несколько раз каждое упражнение.</a:t>
            </a:r>
          </a:p>
          <a:p>
            <a:pPr algn="ctr">
              <a:spcAft>
                <a:spcPts val="1200"/>
              </a:spcAft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наших занятиях мы будем их выполнять.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168</Words>
  <Application>Microsoft Office PowerPoint</Application>
  <PresentationFormat>Широкоэкранный</PresentationFormat>
  <Paragraphs>34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27</cp:revision>
  <dcterms:created xsi:type="dcterms:W3CDTF">2025-12-18T02:14:00Z</dcterms:created>
  <dcterms:modified xsi:type="dcterms:W3CDTF">2026-01-22T00:38:24Z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2829D03E70D940FCA2BF26E6283D706D_12</vt:lpwstr>
  </property>
  <property fmtid="{D5CDD505-2E9C-101B-9397-08002B2CF9AE}" pid="3" name="KSOProductBuildVer">
    <vt:lpwstr>1049-12.2.0.23196</vt:lpwstr>
  </property>
</Properties>
</file>