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80" r:id="rId4"/>
    <p:sldId id="281" r:id="rId5"/>
    <p:sldId id="282" r:id="rId6"/>
    <p:sldId id="283" r:id="rId7"/>
    <p:sldId id="290" r:id="rId8"/>
    <p:sldId id="287" r:id="rId9"/>
    <p:sldId id="288" r:id="rId10"/>
    <p:sldId id="289" r:id="rId11"/>
    <p:sldId id="284" r:id="rId12"/>
    <p:sldId id="286" r:id="rId13"/>
    <p:sldId id="292" r:id="rId14"/>
    <p:sldId id="285" r:id="rId15"/>
    <p:sldId id="29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23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EB9614-905E-43C3-9D2F-22676B5DACA6}" type="datetimeFigureOut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7B92D0-64A3-45B1-9897-E7CAB1F52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10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812E-F376-40CC-A6ED-BD7265BF2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FFD3-E645-43EC-BD3A-E6A491D09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F9BE-52D8-48F7-8228-3940A8629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E767-0E89-4F6E-8C64-84663BE1D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3C03-5C17-43B9-A711-52D34B5E9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7FE4-588D-41A7-A7A9-29BE72F2C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88BA-61F4-4856-9F64-DD765FABD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8268-83A5-4911-BC0A-31904883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342E-E415-4C58-BCC5-E2DD5CC6C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BEA8-177C-4598-9F10-846EA9A08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575F-F868-4B05-BE5B-B2EB1A1D4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63F00E-1050-446D-832E-9EB8D641E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9862868132793685457" TargetMode="External"/><Relationship Id="rId2" Type="http://schemas.openxmlformats.org/officeDocument/2006/relationships/hyperlink" Target="https://yandex.ru/video/preview/150875204307891067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video/preview/18136464548915705930" TargetMode="External"/><Relationship Id="rId5" Type="http://schemas.openxmlformats.org/officeDocument/2006/relationships/hyperlink" Target="https://yandex.ru/video/preview/1134246850445017059" TargetMode="External"/><Relationship Id="rId4" Type="http://schemas.openxmlformats.org/officeDocument/2006/relationships/hyperlink" Target="https://yandex.ru/video/preview/1108605525360909664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4"/>
            <a:ext cx="764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  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493" y="271189"/>
            <a:ext cx="764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  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3928" y="2708920"/>
            <a:ext cx="4896544" cy="2095777"/>
          </a:xfrm>
        </p:spPr>
        <p:txBody>
          <a:bodyPr/>
          <a:lstStyle/>
          <a:p>
            <a:pPr algn="r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</a:t>
            </a:r>
            <a:b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«Звучит, поёт душа моя»</a:t>
            </a:r>
            <a:b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Возраст 7-13 лет</a:t>
            </a:r>
            <a:b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  <a:b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1187624" y="273051"/>
            <a:ext cx="7499176" cy="807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183" y="1413578"/>
            <a:ext cx="7499176" cy="564727"/>
          </a:xfrm>
        </p:spPr>
        <p:txBody>
          <a:bodyPr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«Певческий голос и его особенности»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2162" y="595330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г. Петропавловск-Камчатский</a:t>
            </a:r>
          </a:p>
          <a:p>
            <a:pPr algn="ctr"/>
            <a:r>
              <a:rPr lang="ru-RU" sz="1400" dirty="0"/>
              <a:t>2026 г.</a:t>
            </a: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249" y="3787143"/>
            <a:ext cx="3963826" cy="17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540" y="16827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редкого диапазона голоса</a:t>
            </a: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8604" y="980728"/>
            <a:ext cx="45694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12 лет Милен установила рекорд мира и России, как ребёнок с самым широким диапазоном голоса – почти 5 октав.</a:t>
            </a:r>
          </a:p>
          <a:p>
            <a:r>
              <a:rPr lang="ru-RU" sz="2200" dirty="0"/>
              <a:t>В 14 лет установлен новый рекорд – 9 октав. </a:t>
            </a:r>
          </a:p>
          <a:p>
            <a:r>
              <a:rPr lang="ru-RU" sz="2200" dirty="0"/>
              <a:t>В 17 лет Милен была признана первой в истории обладательницей диапазона 11 октав. </a:t>
            </a:r>
          </a:p>
          <a:p>
            <a:r>
              <a:rPr lang="ru-RU" sz="2200" dirty="0"/>
              <a:t>Достижения занесены в различные книги рекордов.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628800"/>
            <a:ext cx="4200641" cy="34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0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64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Классификация певческих голосов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478" y="717613"/>
            <a:ext cx="8609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 делятся на мужские, женские и детские.</a:t>
            </a:r>
          </a:p>
          <a:p>
            <a:pPr lvl="0"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 у детей звучат выше, чем у взрослых, так как голосовая мышца (главная мышца гортани, которая натягивает голосовые связки) у ребенка до 11-13 лет окончательно не сформирована. После 11-13 лет голос меняется, ломается, происходит мутация. </a:t>
            </a: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4361" y="2825912"/>
            <a:ext cx="4902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664075" algn="l"/>
              </a:tabLst>
              <a:defRPr/>
            </a:pPr>
            <a:r>
              <a:rPr lang="ru-RU" sz="2200" dirty="0"/>
              <a:t>По диапазону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голоса делятся на:</a:t>
            </a:r>
          </a:p>
          <a:p>
            <a:pPr marL="533400" lvl="0" indent="-174625" algn="just">
              <a:buFont typeface="Arial" panose="020B0604020202020204" pitchFamily="34" charset="0"/>
              <a:buChar char="•"/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низкие голоса;</a:t>
            </a:r>
          </a:p>
          <a:p>
            <a:pPr marL="533400" lvl="0" indent="-174625" algn="just">
              <a:buFont typeface="Arial" panose="020B0604020202020204" pitchFamily="34" charset="0"/>
              <a:buChar char="•"/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СОПРАНО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высокие голоса.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4361" y="4355283"/>
            <a:ext cx="49021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dirty="0"/>
              <a:t>Единственное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в детских голосах у мальчиков, когда голос звучит очень высоко.</a:t>
            </a:r>
          </a:p>
          <a:p>
            <a:pPr lvl="0"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голоса называются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ДИСКАНТОМ.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820464"/>
            <a:ext cx="2717479" cy="25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20510" y="3025937"/>
            <a:ext cx="335573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Где находится голосовая мышца</a:t>
            </a:r>
          </a:p>
        </p:txBody>
      </p:sp>
    </p:spTree>
    <p:extLst>
      <p:ext uri="{BB962C8B-B14F-4D97-AF65-F5344CB8AC3E}">
        <p14:creationId xmlns:p14="http://schemas.microsoft.com/office/powerpoint/2010/main" val="50429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Ярким примером высокого голоса ДИСКАНТА был </a:t>
            </a:r>
            <a:r>
              <a:rPr lang="ru-RU" sz="2200" b="1" dirty="0"/>
              <a:t>Робертино Лоретти </a:t>
            </a:r>
            <a:r>
              <a:rPr lang="ru-RU" sz="2200" dirty="0"/>
              <a:t>– итальянский певец.</a:t>
            </a:r>
          </a:p>
          <a:p>
            <a:pPr algn="just"/>
            <a:r>
              <a:rPr lang="ru-RU" sz="2200" dirty="0"/>
              <a:t>Про его голос говорили – «великий и неподражаемый, золотой голос Италии».</a:t>
            </a:r>
          </a:p>
          <a:p>
            <a:pPr algn="just"/>
            <a:r>
              <a:rPr lang="ru-RU" sz="2200" dirty="0"/>
              <a:t>В 1960 году, когда мальчику было 13 лет, во время проведения Летних Олимпийских игр в Риме его исполнение песни «</a:t>
            </a:r>
            <a:r>
              <a:rPr lang="en-US" sz="2200" dirty="0"/>
              <a:t>O Sole </a:t>
            </a:r>
            <a:r>
              <a:rPr lang="en-US" sz="2200" dirty="0" err="1"/>
              <a:t>mio</a:t>
            </a:r>
            <a:r>
              <a:rPr lang="ru-RU" sz="2200" dirty="0"/>
              <a:t>» (О </a:t>
            </a:r>
            <a:r>
              <a:rPr lang="ru-RU" sz="2200" dirty="0" err="1"/>
              <a:t>соле</a:t>
            </a:r>
            <a:r>
              <a:rPr lang="ru-RU" sz="2200" dirty="0"/>
              <a:t> </a:t>
            </a:r>
            <a:r>
              <a:rPr lang="ru-RU" sz="2200" dirty="0" err="1"/>
              <a:t>миа</a:t>
            </a:r>
            <a:r>
              <a:rPr lang="ru-RU" sz="2200" dirty="0"/>
              <a:t>) услышал датский телепродюсер Сайр </a:t>
            </a:r>
            <a:r>
              <a:rPr lang="ru-RU" sz="2200" dirty="0" err="1"/>
              <a:t>Вольмер-Сёренсен</a:t>
            </a:r>
            <a:r>
              <a:rPr lang="ru-RU" sz="2200" dirty="0"/>
              <a:t>, который и дал толчок его профессиональной певческой карьере, под именем </a:t>
            </a:r>
            <a:r>
              <a:rPr lang="ru-RU" sz="2200" dirty="0" err="1"/>
              <a:t>Робертино</a:t>
            </a:r>
            <a:r>
              <a:rPr lang="ru-RU" sz="2200" dirty="0"/>
              <a:t>. 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35115"/>
            <a:ext cx="360183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35115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8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68" y="3189155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</a:rPr>
              <a:t>Гастроли по Европе и США прошли с огромным успехом.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 словам Лоретти, с 12 до 15 лет он не знал, что такое каникулы, ни разу не ездил отдыхать, и давал до трёх концертов в день.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Гастрольные туры продолжались по 5 месяцев и включали два-три концерта в день.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Позже певец вспоминал: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«По три концерта в день выдерживать было очень тяжело. Как всем мальчишкам, хотелось играть, бегать».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766" y="250277"/>
            <a:ext cx="50403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</a:rPr>
              <a:t>Телепродюсер пригласил будущую мировую «звезду» к себе в Копенгаген (крупнейший город Дании), где через неделю состоялось выступление в телешоу и подписан контракт на запись и выпуск пластинок.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50277"/>
            <a:ext cx="3063275" cy="30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2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42493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послушать исполнителей, о которых мы проговорили, пройдя по ссылкам:</a:t>
            </a:r>
          </a:p>
          <a:p>
            <a:pPr algn="just"/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Ария «Штиль»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илен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Каранян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https://yandex.ru/video/preview/15087520430789106734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Димаш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Кудайберген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"Любовь уставших лебедей"</a:t>
            </a:r>
          </a:p>
          <a:p>
            <a:pPr algn="just"/>
            <a:r>
              <a:rPr lang="en-US" sz="2200" dirty="0">
                <a:hlinkClick r:id="rId3"/>
              </a:rPr>
              <a:t>https://yandex.ru/video/preview/9862868132793685457</a:t>
            </a:r>
            <a:endParaRPr lang="ru-RU" sz="2200" dirty="0"/>
          </a:p>
          <a:p>
            <a:pPr algn="just"/>
            <a:endParaRPr lang="ru-RU" sz="2200" dirty="0"/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Робертино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Лоретти «О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Sole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Mio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https://yandex.ru/video/preview/11086055253609096646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200" dirty="0"/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Робертино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Лоретти – «O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Sole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Miо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Взрослое исполнение.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https://yandex.ru/video/preview/1134246850445017059</a:t>
            </a:r>
            <a:endParaRPr lang="ru-RU" sz="2200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endParaRPr lang="ru-RU" sz="22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endParaRPr lang="ru-RU" sz="22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Робертино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Лоретти. «Мама»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hlinkClick r:id="rId6"/>
              </a:rPr>
              <a:t>https://yandex.ru/video/preview/18136464548915705930</a:t>
            </a:r>
            <a:endParaRPr lang="ru-RU" sz="22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55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838" y="1340768"/>
            <a:ext cx="8236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Запишите в свои рабочие тетради характеристики певческого голоса.</a:t>
            </a:r>
          </a:p>
          <a:p>
            <a:pPr algn="just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Найдите и прослушайте другие песни исполнителей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Димаша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Милен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Каранян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Робертино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Лоретти.</a:t>
            </a:r>
          </a:p>
          <a:p>
            <a:pPr algn="just"/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Запомните песни или запишите. Мы обязательно их обсудим при нашей встрече. </a:t>
            </a:r>
            <a:endParaRPr lang="ru-RU" sz="2200" dirty="0"/>
          </a:p>
          <a:p>
            <a:pPr algn="just"/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419872" y="4766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Задание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4869160"/>
            <a:ext cx="4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706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096" y="663899"/>
            <a:ext cx="849143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Поговорим сегодня о певческом голосе.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человек, родившись, получает от природы драгоценный дар особого качества, музыкальный инструмент – ГОЛОС.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Голосом можно издавать звуки при разговоре, пении, крике, смехе, плаче.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Голос – это ещё и своеобразный индикатор здоровья человека.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3253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Здравствуйте, дети!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516" y="3408269"/>
            <a:ext cx="51600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4075" algn="l"/>
              </a:tabLst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Обладатели сильного голоса, как правило, имеют крепкое здоровье.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Петь полезно, даже если нет ни слуха, ни голоса.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Это отличное занятие для снятия напряжения и для самовыражения.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Пение влияет на общее состояние поющего человека, улучшается кровообращение и дыхание.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57377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5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663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Особенности голоса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696" y="648307"/>
            <a:ext cx="856895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Понятие «певческий голос» означает способность человека к вокалу, пению.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отличие от обычной речи, когда мы просто разговариваем, звуки певческие длятся дольше и имеют точную высоту звучания.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Особенно это проявляется на гласных звуках – а, о, я, у, е и т.п.  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Певческий голоса бывает бытовым и профессиональным.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5457680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голос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голос, поставленный с педагогом.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696" y="3181513"/>
            <a:ext cx="4935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Бытовой голос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непоставленный, человек поёт так, как может, как чувствует, как ему нравится.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9849" y="3027665"/>
            <a:ext cx="2239540" cy="23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4338794"/>
            <a:ext cx="1872208" cy="24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0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276" y="192325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Характеристики певческого голоса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02" y="764449"/>
            <a:ext cx="87294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664075" algn="l"/>
              </a:tabLst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Главными характеристиками голоса считаются – сила и красота тембра. </a:t>
            </a:r>
          </a:p>
          <a:p>
            <a:pPr algn="just">
              <a:tabLst>
                <a:tab pos="4664075" algn="l"/>
              </a:tabLst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у оперных певцов голос громкий и сильный, чтобы он смог наполнить просторный зал, когда звучит оркестр.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714" y="2442185"/>
            <a:ext cx="8609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Сила голоса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зависит от мощности голосовых связок, от частоты колебания и, конечно, от техники – умения правильно, профессионально петь. 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310" y="4336166"/>
            <a:ext cx="4038776" cy="21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293096"/>
            <a:ext cx="3368781" cy="2140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3645024"/>
            <a:ext cx="30009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Колебания голоса</a:t>
            </a:r>
          </a:p>
        </p:txBody>
      </p:sp>
    </p:spTree>
    <p:extLst>
      <p:ext uri="{BB962C8B-B14F-4D97-AF65-F5344CB8AC3E}">
        <p14:creationId xmlns:p14="http://schemas.microsoft.com/office/powerpoint/2010/main" val="329600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623" y="168275"/>
            <a:ext cx="66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Характеристики певческого голоса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300" y="715026"/>
            <a:ext cx="8609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Тембр голоса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индивидуальная окраска голоса, которая отличает одного человека от другого.</a:t>
            </a:r>
          </a:p>
          <a:p>
            <a:pPr lvl="0"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у певца это то, как звучит голос, насколько он приятный, полётный, сильный, какие ноты берет певец и насколько ярко он слышен во время пения.</a:t>
            </a:r>
          </a:p>
          <a:p>
            <a:pPr lvl="0" algn="just"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Тембр голоса может быть «светлым» и «тёмным».</a:t>
            </a: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3892" y="3026780"/>
            <a:ext cx="5676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Светлый тембр голоса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звучит ярко, светло, звонко. В голосах есть «металлические» нотки.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8390" y="5301208"/>
            <a:ext cx="551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Тёмный тембр 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придаёт голосу глубину, округлённость, полноту звучания. 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018"/>
          <a:stretch/>
        </p:blipFill>
        <p:spPr bwMode="auto">
          <a:xfrm>
            <a:off x="368300" y="4077072"/>
            <a:ext cx="2442188" cy="22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508" y="2578262"/>
            <a:ext cx="2683562" cy="26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7531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Характеристики певческого голоса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558" y="1124744"/>
            <a:ext cx="860977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Певучесть голоса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качество голоса, когда гласный звук может долго тянуться на одном дыхании. </a:t>
            </a:r>
          </a:p>
          <a:p>
            <a:pPr lvl="0" algn="just">
              <a:tabLst>
                <a:tab pos="4664075" algn="l"/>
              </a:tabLst>
              <a:defRPr/>
            </a:pP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Диапазон голоса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количество тонов (нот), которые может спеть исполнитель от низких нот до высоких.</a:t>
            </a:r>
          </a:p>
          <a:p>
            <a:pPr lvl="0" algn="just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каждого исполнителя свой диапазон.</a:t>
            </a:r>
          </a:p>
          <a:p>
            <a:pPr lvl="0" algn="just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зависит от анатомии, особенности строения голосовых связок: у кого-то они короткие, у кого-то длинные.</a:t>
            </a:r>
          </a:p>
          <a:p>
            <a:pPr lvl="0" algn="just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техники – натренированности.</a:t>
            </a:r>
          </a:p>
          <a:p>
            <a:pPr lvl="0" algn="just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конечно от опыта исполнителя: у более опытного вокалиста диапазон голос будет больше – шире.   </a:t>
            </a: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5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540" y="16827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редкого диапазона голоса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87" y="764704"/>
            <a:ext cx="469085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музыки есть настоящее открытие – это казахский исполнитель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Димаш </a:t>
            </a:r>
            <a:r>
              <a:rPr lang="ru-RU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Кудайберген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2015 году, когда певцу было 19 лет, он получил известность на фестивале исполнителей эстрадной песни «Славянский базар» в белорусском городе Витебске. </a:t>
            </a: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Picture background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2629" y="1412776"/>
            <a:ext cx="3888432" cy="2889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905" y="4623565"/>
            <a:ext cx="870815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Набрав 175 очков из 180 возможных, он получил высшую награду жюри – Гран-при.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Димаш покорил китайскую публику и почти весь мир своим уникальным голосом.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7065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540" y="16827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редкого диапазона голоса</a:t>
            </a: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1953" y="980728"/>
            <a:ext cx="49781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его голоса 6 октав – это громадный диапазон: от очень глубоко низкого мужского голоса, до высокого женского.</a:t>
            </a:r>
          </a:p>
          <a:p>
            <a:pPr lvl="0">
              <a:spcAft>
                <a:spcPts val="60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Такой диапазон – это редкий дар, в сравнении с оперными певцами, у которых диапазон только две октавы. </a:t>
            </a:r>
          </a:p>
          <a:p>
            <a:r>
              <a:rPr lang="ru-RU" dirty="0"/>
              <a:t> 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22162"/>
            <a:ext cx="43038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451308" cy="43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7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540" y="16827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редкого диапазона голоса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780712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одна представительница с широким диапазоном голоса –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Милен </a:t>
            </a:r>
            <a:r>
              <a:rPr lang="ru-RU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Каранян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Родилась в Армении, в творческой семьей.</a:t>
            </a:r>
          </a:p>
          <a:p>
            <a:pPr lvl="0" algn="just">
              <a:spcAft>
                <a:spcPts val="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Петь начала в 6 лет на школьном конкурсе, где её заметили профессионалы.</a:t>
            </a:r>
          </a:p>
          <a:p>
            <a:pPr lvl="0" algn="just">
              <a:spcAft>
                <a:spcPts val="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музыкальную школу не ходила, училась сама и под руководством мамы, выпускницы ереванской консерватории.</a:t>
            </a:r>
          </a:p>
          <a:p>
            <a:pPr lvl="0" algn="just">
              <a:spcAft>
                <a:spcPts val="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обратила внимание на необычный голос своей дочери.</a:t>
            </a:r>
          </a:p>
          <a:p>
            <a:pPr lvl="0" algn="just">
              <a:spcAft>
                <a:spcPts val="0"/>
              </a:spcAft>
              <a:tabLst>
                <a:tab pos="4664075" algn="l"/>
              </a:tabLst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9 лет родители перевезли её в Москву и началась популярность.  </a:t>
            </a: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85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1065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Для учащихся 1-3 года обучения по дополнительной общеразвивающей программе «Звучит, поёт душа моя» Возраст 7-13 лет  Педагог дополнительного образования Денисова Екатерина Викторовна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Евгений</cp:lastModifiedBy>
  <cp:revision>115</cp:revision>
  <dcterms:created xsi:type="dcterms:W3CDTF">2011-07-27T09:17:37Z</dcterms:created>
  <dcterms:modified xsi:type="dcterms:W3CDTF">2026-01-23T06:52:14Z</dcterms:modified>
  <cp:contentStatus/>
</cp:coreProperties>
</file>