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4" r:id="rId4"/>
    <p:sldId id="256" r:id="rId5"/>
    <p:sldId id="267" r:id="rId6"/>
    <p:sldId id="266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461" autoAdjust="0"/>
  </p:normalViewPr>
  <p:slideViewPr>
    <p:cSldViewPr snapToGrid="0">
      <p:cViewPr varScale="1">
        <p:scale>
          <a:sx n="115" d="100"/>
          <a:sy n="115" d="100"/>
        </p:scale>
        <p:origin x="3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069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65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895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22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672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518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980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77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665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642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046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77166-671F-4374-93EB-359F86A09C3E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11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1660" y="314531"/>
            <a:ext cx="10515600" cy="707614"/>
          </a:xfrm>
        </p:spPr>
        <p:txBody>
          <a:bodyPr>
            <a:norm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</a:t>
            </a:r>
            <a:b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824783" y="1402354"/>
            <a:ext cx="10969353" cy="114932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«Комплекс упражнений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развития силовых способностей»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3310978" y="5984061"/>
            <a:ext cx="5183188" cy="464037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400" b="0" dirty="0"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400" b="0" dirty="0"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4"/>
          </p:nvPr>
        </p:nvSpPr>
        <p:spPr>
          <a:xfrm>
            <a:off x="5902572" y="3243992"/>
            <a:ext cx="5524604" cy="2230533"/>
          </a:xfrm>
        </p:spPr>
        <p:txBody>
          <a:bodyPr>
            <a:no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Для учащихся 1 года обучения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общеразвивающей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программе «Фитнес для детей»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Возраст учащихся – 5-7 лет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Прокопьева Марина Александровна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4824" y="3121423"/>
            <a:ext cx="3237160" cy="3237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432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Уважаемые родители!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077275"/>
            <a:ext cx="10757338" cy="558424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Предлагаю вам вместе с детьми познакомиться с темой «Комплекс упражнений для развития силовых способностей».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Сильные мышцы помогают сохранять правильную осанку, переносить свои вещи (например стул, коробку с игрушками), открывать тяжёлые двери.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Если ребёнок чувствует, что он сильный, это положительно влияет на его самооценку.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Все упражнения выполняем 10-15 раз или столько, сколько ребёнок может сделать с правильной техникой.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Как только ребёнок устаёт и не может сохранять технику выполнения, упражнение нужно закончить.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252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5520"/>
            <a:ext cx="10515600" cy="105103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Упражнение для ног - приседания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838200" y="1408386"/>
            <a:ext cx="5181600" cy="4768577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Исходное положение: ноги на ширине плеч, руки за головой.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На вдохе садимся, на выдохе встаём.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Пятки от пола не поднимать.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Спина прямая.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Стопы и колени не заваливаются внутрь.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24201" y="1564318"/>
            <a:ext cx="2364323" cy="4456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406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623299"/>
            <a:ext cx="10515600" cy="717441"/>
          </a:xfrm>
        </p:spPr>
        <p:txBody>
          <a:bodyPr>
            <a:noAutofit/>
          </a:bodyPr>
          <a:lstStyle/>
          <a:p>
            <a:pPr algn="just"/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Упражнение для плечевого пояса и рук - отжимания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838200" y="1926669"/>
            <a:ext cx="5181600" cy="3742521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Исходное положение: упор на руках лёжа, руки шире плеч.</a:t>
            </a:r>
          </a:p>
          <a:p>
            <a:pPr algn="just">
              <a:lnSpc>
                <a:spcPct val="100000"/>
              </a:lnSpc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На вдох руки сгибаем, на выдох разгибаем.</a:t>
            </a:r>
          </a:p>
          <a:p>
            <a:pPr algn="just">
              <a:lnSpc>
                <a:spcPct val="100000"/>
              </a:lnSpc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Спина прямая, таз двигается с корпусом как одна линия.</a:t>
            </a:r>
          </a:p>
          <a:p>
            <a:pPr algn="just">
              <a:lnSpc>
                <a:spcPct val="100000"/>
              </a:lnSpc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Вариант легче: отжимания с коленей.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11210" y="1825625"/>
            <a:ext cx="4112830" cy="4112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000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5555" y="3743594"/>
            <a:ext cx="5651938" cy="250515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52658"/>
            <a:ext cx="10515600" cy="924911"/>
          </a:xfrm>
        </p:spPr>
        <p:txBody>
          <a:bodyPr/>
          <a:lstStyle/>
          <a:p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Упражнение для мышц живота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284037"/>
            <a:ext cx="10754710" cy="3264211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Исходное положение: лёжа на животе, ноги согнуты стоят на полу (или на вису), руки за головой.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 выдохе поднимаем корпус, на вдохе опускаем.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Вариант проще - поднимать только верх спины (лопатки).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Не тянуть себя за голову вперёд.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Опускаться вниз плавно, не падать.</a:t>
            </a:r>
          </a:p>
          <a:p>
            <a:pPr algn="just">
              <a:lnSpc>
                <a:spcPct val="10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0159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250338"/>
            <a:ext cx="10515600" cy="1019503"/>
          </a:xfrm>
        </p:spPr>
        <p:txBody>
          <a:bodyPr/>
          <a:lstStyle/>
          <a:p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Упражнения для мышц спины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838200" y="1341093"/>
            <a:ext cx="10901855" cy="529721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Исходное положение лёжа на животе, вытянуть руки вперёд. </a:t>
            </a:r>
          </a:p>
          <a:p>
            <a:pPr marL="720000" indent="7200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Поднимать одновременно противоположенную руку и ногу на вдохе. На выдохе опускать.</a:t>
            </a:r>
          </a:p>
          <a:p>
            <a:pPr marL="720000" indent="7200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Поднимать сразу две руки, ноги на полу.</a:t>
            </a:r>
          </a:p>
          <a:p>
            <a:pPr marL="720000" indent="7200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Положить руки в стороны и поднимать их вверх, сводя лопатки.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Важно в этих упражнениях поднимать только руки, а голова и грудь остаются лежать на полу.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Если дома есть турник или кольца, пробовать подтягиваться, с помощью взрослого. </a:t>
            </a:r>
          </a:p>
          <a:p>
            <a:pPr algn="just">
              <a:lnSpc>
                <a:spcPct val="100000"/>
              </a:lnSpc>
            </a:pP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491853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4906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Ответь на вопросы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514594"/>
            <a:ext cx="5906984" cy="3744103"/>
          </a:xfrm>
        </p:spPr>
        <p:txBody>
          <a:bodyPr>
            <a:noAutofit/>
          </a:bodyPr>
          <a:lstStyle/>
          <a:p>
            <a:pPr marL="514350" indent="-5143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Какое упражнение давалось легче всего?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Какое упражнение было тяжёлым?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Попробуй вспомнить другие упражнения для развития силы.</a:t>
            </a:r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97159" y="1514594"/>
            <a:ext cx="1508276" cy="324360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5877510-0B60-43A5-9FDD-5A28C57129EA}"/>
              </a:ext>
            </a:extLst>
          </p:cNvPr>
          <p:cNvSpPr txBox="1"/>
          <p:nvPr/>
        </p:nvSpPr>
        <p:spPr>
          <a:xfrm>
            <a:off x="5766613" y="5258697"/>
            <a:ext cx="6607628" cy="1008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 следующих занятиях с детьми мы более подробно разберём эту тему.</a:t>
            </a:r>
          </a:p>
        </p:txBody>
      </p:sp>
    </p:spTree>
    <p:extLst>
      <p:ext uri="{BB962C8B-B14F-4D97-AF65-F5344CB8AC3E}">
        <p14:creationId xmlns:p14="http://schemas.microsoft.com/office/powerpoint/2010/main" val="42448668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</TotalTime>
  <Words>390</Words>
  <Application>Microsoft Office PowerPoint</Application>
  <PresentationFormat>Широкоэкранный</PresentationFormat>
  <Paragraphs>48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Тема Office</vt:lpstr>
      <vt:lpstr>Муниципальное бюджетное учреждение дополнительного образования «Центр внешкольной работы»</vt:lpstr>
      <vt:lpstr>Уважаемые родители!</vt:lpstr>
      <vt:lpstr>Упражнение для ног - приседания</vt:lpstr>
      <vt:lpstr>Упражнение для плечевого пояса и рук - отжимания</vt:lpstr>
      <vt:lpstr>Упражнение для мышц живота</vt:lpstr>
      <vt:lpstr>Упражнения для мышц спины</vt:lpstr>
      <vt:lpstr>Ответь на вопросы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учреждение дополнительного образования «Центр внешкольной работы»</dc:title>
  <dc:creator>Пользователь</dc:creator>
  <cp:lastModifiedBy>Евгений</cp:lastModifiedBy>
  <cp:revision>125</cp:revision>
  <dcterms:created xsi:type="dcterms:W3CDTF">2025-03-24T10:56:36Z</dcterms:created>
  <dcterms:modified xsi:type="dcterms:W3CDTF">2026-01-24T06:16:52Z</dcterms:modified>
</cp:coreProperties>
</file>