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9" r:id="rId5"/>
    <p:sldId id="260" r:id="rId6"/>
    <p:sldId id="263" r:id="rId7"/>
    <p:sldId id="266" r:id="rId8"/>
    <p:sldId id="264" r:id="rId9"/>
    <p:sldId id="267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D852A1-C1E5-4DFE-AD13-62F99382CC6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9176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1B71B2-3120-46F0-93BD-8B20CF3F6C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3073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35CE54-7034-4796-A098-E5DE70A3C8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7118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9E966C-9F92-4BFA-9E2A-D556E6112A8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8396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4AA56C-06C5-4FFE-B231-5898BE6CF22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3802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D0069-6952-44E3-89E0-1FA7D75FC4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9376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26261C-89D1-4A1D-8106-18B13D9F27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65704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6CA727-6B88-42C9-8A89-FEBD9770C1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4374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7110BB-8526-497E-92D2-9AF13AF47D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4808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906F4F-D33A-4C21-8B8E-1DA7EEDC7E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7717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49C0B-06A0-4205-A446-46ECFFDCBBE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0040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10D7DD7-42F3-438E-98A2-8A0B1583E86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116013" y="1341438"/>
            <a:ext cx="7772400" cy="1470025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altLang="ru-RU" sz="2400" b="1" dirty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altLang="ru-RU" sz="24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24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Задание по</a:t>
            </a:r>
            <a:br>
              <a:rPr lang="ru-RU" altLang="ru-RU" sz="24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ru-RU" altLang="ru-RU" sz="24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декоративно-прикладному творчеству</a:t>
            </a:r>
            <a:br>
              <a:rPr lang="ru-RU" altLang="ru-RU" sz="24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ru-RU" altLang="ru-RU" sz="36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«</a:t>
            </a:r>
            <a:r>
              <a:rPr lang="ru-RU" altLang="ru-RU" sz="3600" b="1" dirty="0" err="1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Осьминожка</a:t>
            </a:r>
            <a:r>
              <a:rPr lang="ru-RU" altLang="ru-RU" sz="36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»</a:t>
            </a:r>
            <a:r>
              <a:rPr lang="ru-RU" altLang="ru-RU" sz="3600" b="1" dirty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altLang="ru-RU" sz="36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ru-RU" altLang="ru-RU" sz="16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692275" y="5840413"/>
            <a:ext cx="6400800" cy="50482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sz="1400" smtClean="0">
                <a:cs typeface="Arial" panose="020B0604020202020204" pitchFamily="34" charset="0"/>
              </a:rPr>
              <a:t>г. Петропавловск-Камчатский</a:t>
            </a:r>
          </a:p>
          <a:p>
            <a:pPr marL="0" indent="0" algn="ctr" eaLnBrk="1" hangingPunct="1">
              <a:buFontTx/>
              <a:buNone/>
            </a:pPr>
            <a:r>
              <a:rPr lang="ru-RU" altLang="ru-RU" sz="1400" smtClean="0"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2052" name="Rectangle 2"/>
          <p:cNvSpPr txBox="1">
            <a:spLocks noChangeArrowheads="1"/>
          </p:cNvSpPr>
          <p:nvPr/>
        </p:nvSpPr>
        <p:spPr bwMode="auto">
          <a:xfrm>
            <a:off x="611188" y="404813"/>
            <a:ext cx="80645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/>
              <a:t>Муниципальное бюджетное учреждение дополнительного образования </a:t>
            </a:r>
            <a:br>
              <a:rPr lang="ru-RU" altLang="ru-RU" sz="1400"/>
            </a:br>
            <a:r>
              <a:rPr lang="ru-RU" altLang="ru-RU" sz="1400"/>
              <a:t>«Центр внешкольной работы»</a:t>
            </a:r>
          </a:p>
        </p:txBody>
      </p:sp>
      <p:pic>
        <p:nvPicPr>
          <p:cNvPr id="205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2565400"/>
            <a:ext cx="2938462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427538" y="3098800"/>
            <a:ext cx="4572000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>Для учащихся 1-2 года обучения</a:t>
            </a:r>
            <a:b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</a:br>
            <a: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>по дополнительной общеразвивающей программе «Славянский узор»</a:t>
            </a:r>
            <a:b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</a:br>
            <a: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>Возраст 8-14 лет</a:t>
            </a:r>
          </a:p>
          <a:p>
            <a:pPr algn="r" eaLnBrk="1" hangingPunct="1">
              <a:defRPr/>
            </a:pPr>
            <a: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/>
            </a:r>
            <a:b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</a:br>
            <a: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>Педагог дополнительного образования</a:t>
            </a:r>
            <a:b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</a:br>
            <a: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>Федорова Татьяна Гавриловна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549275"/>
            <a:ext cx="8229600" cy="685800"/>
          </a:xfrm>
        </p:spPr>
        <p:txBody>
          <a:bodyPr anchor="b"/>
          <a:lstStyle/>
          <a:p>
            <a:pPr eaLnBrk="1" hangingPunct="1">
              <a:defRPr/>
            </a:pPr>
            <a:r>
              <a:rPr lang="ru-RU" altLang="ru-RU" sz="4000" dirty="0">
                <a:solidFill>
                  <a:schemeClr val="accent1">
                    <a:lumMod val="50000"/>
                  </a:schemeClr>
                </a:solidFill>
              </a:rPr>
              <a:t>Дорогие мои рукодельницы!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800" smtClean="0"/>
              <a:t>Продолжаем  осваивать  технику вязания по кругу крючком.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800" smtClean="0"/>
              <a:t>Предлагаю вам попробовать себя в новом способе вязания единым полотном крючком с добавлением деталей и связать игрушку «Осьминожка».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800" smtClean="0"/>
              <a:t>Не забывайте смотреть в условные обозначения при вязании.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333375"/>
            <a:ext cx="8229600" cy="919163"/>
          </a:xfrm>
        </p:spPr>
        <p:txBody>
          <a:bodyPr anchor="b"/>
          <a:lstStyle/>
          <a:p>
            <a:pPr eaLnBrk="1" hangingPunct="1">
              <a:defRPr/>
            </a:pPr>
            <a:r>
              <a:rPr lang="ru-RU" altLang="ru-RU" sz="4000" dirty="0">
                <a:solidFill>
                  <a:schemeClr val="accent1">
                    <a:lumMod val="50000"/>
                  </a:schemeClr>
                </a:solidFill>
              </a:rPr>
              <a:t>Для работы вам понадобятся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Крючок №2-3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Пряжа любого цвета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Бусины черного цвета для глаз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Наполнитель для игрушек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Игла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Ножницы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 dirty="0">
                <a:solidFill>
                  <a:schemeClr val="accent1">
                    <a:lumMod val="50000"/>
                  </a:schemeClr>
                </a:solidFill>
              </a:rPr>
              <a:t>Условные обозначения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вп – воздушная петля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сбн – столбик без накида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ссн – столбик с накидом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пбн – поллустолбик без накида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пр – прибавка(вязать 2 раза в одну петлю)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уб – убавка(вязать 2 петли одной петлёй)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(…) х 2 –вязать раппорт 2 раза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 dirty="0">
                <a:solidFill>
                  <a:schemeClr val="accent1">
                    <a:lumMod val="50000"/>
                  </a:schemeClr>
                </a:solidFill>
              </a:rPr>
              <a:t>Вяжем донышко</a:t>
            </a:r>
          </a:p>
        </p:txBody>
      </p:sp>
      <p:sp>
        <p:nvSpPr>
          <p:cNvPr id="614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1 ряд: 6 вп соединяем в кольцо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2 ряд: 6 пр (12 петель)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3 ряд: (сбн прибавка)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z="2800" smtClean="0"/>
              <a:t>Х 6 (18 петель)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z="2800" smtClean="0"/>
              <a:t>Закрываем петлю.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z="2800" smtClean="0"/>
              <a:t>Донышко готово.</a:t>
            </a:r>
          </a:p>
          <a:p>
            <a:pPr eaLnBrk="1" hangingPunct="1">
              <a:lnSpc>
                <a:spcPct val="90000"/>
              </a:lnSpc>
            </a:pPr>
            <a:endParaRPr lang="ru-RU" altLang="ru-RU" smtClean="0"/>
          </a:p>
        </p:txBody>
      </p:sp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92725" y="2708275"/>
            <a:ext cx="3209925" cy="296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 dirty="0">
                <a:solidFill>
                  <a:schemeClr val="accent1">
                    <a:lumMod val="50000"/>
                  </a:schemeClr>
                </a:solidFill>
              </a:rPr>
              <a:t>Вяжем тельце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5338763" cy="452596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altLang="ru-RU" sz="2800" smtClean="0"/>
              <a:t>1 ряд: 6 вп соединяем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smtClean="0"/>
              <a:t>в кольцо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800" smtClean="0"/>
          </a:p>
          <a:p>
            <a:pPr eaLnBrk="1" hangingPunct="1">
              <a:spcBef>
                <a:spcPct val="0"/>
              </a:spcBef>
            </a:pPr>
            <a:r>
              <a:rPr lang="ru-RU" altLang="ru-RU" sz="2800" smtClean="0"/>
              <a:t>2 ряд: 6 пр(12петель)</a:t>
            </a:r>
          </a:p>
          <a:p>
            <a:pPr eaLnBrk="1" hangingPunct="1">
              <a:spcBef>
                <a:spcPct val="0"/>
              </a:spcBef>
            </a:pPr>
            <a:endParaRPr lang="ru-RU" altLang="ru-RU" sz="2800" smtClean="0"/>
          </a:p>
          <a:p>
            <a:pPr eaLnBrk="1" hangingPunct="1">
              <a:spcBef>
                <a:spcPct val="0"/>
              </a:spcBef>
            </a:pPr>
            <a:endParaRPr lang="ru-RU" altLang="ru-RU" sz="2800" smtClean="0"/>
          </a:p>
          <a:p>
            <a:pPr eaLnBrk="1" hangingPunct="1">
              <a:spcBef>
                <a:spcPct val="0"/>
              </a:spcBef>
            </a:pPr>
            <a:r>
              <a:rPr lang="ru-RU" altLang="ru-RU" sz="2800" smtClean="0"/>
              <a:t>3 ряд: (сбн пр) х 6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smtClean="0"/>
              <a:t>(18 петель)</a:t>
            </a:r>
          </a:p>
        </p:txBody>
      </p:sp>
      <p:sp>
        <p:nvSpPr>
          <p:cNvPr id="7172" name="Rectangle 6"/>
          <p:cNvSpPr>
            <a:spLocks noGrp="1" noChangeArrowheads="1"/>
          </p:cNvSpPr>
          <p:nvPr>
            <p:ph type="body" sz="half" idx="2"/>
          </p:nvPr>
        </p:nvSpPr>
        <p:spPr>
          <a:xfrm flipV="1">
            <a:off x="4648200" y="6126163"/>
            <a:ext cx="4038600" cy="398462"/>
          </a:xfrm>
        </p:spPr>
        <p:txBody>
          <a:bodyPr/>
          <a:lstStyle/>
          <a:p>
            <a:pPr eaLnBrk="1" hangingPunct="1"/>
            <a:endParaRPr lang="ru-RU" altLang="ru-RU" sz="2800" smtClean="0"/>
          </a:p>
        </p:txBody>
      </p:sp>
      <p:pic>
        <p:nvPicPr>
          <p:cNvPr id="7173" name="Picture 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95963" y="1338263"/>
            <a:ext cx="2851150" cy="124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8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67400" y="2852738"/>
            <a:ext cx="285115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9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67400" y="4322763"/>
            <a:ext cx="2592388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 dirty="0">
                <a:solidFill>
                  <a:schemeClr val="accent1">
                    <a:lumMod val="50000"/>
                  </a:schemeClr>
                </a:solidFill>
              </a:rPr>
              <a:t>Вяжем тельце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4 ряд: (2 сбн пр) х 6 (24 петли)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5-7 ряды: 24 сбн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z="2800" smtClean="0"/>
              <a:t>(3 ряда)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8 ряд: </a:t>
            </a:r>
            <a:r>
              <a:rPr lang="ru-RU" altLang="ru-RU" sz="2800" smtClean="0">
                <a:sym typeface="Wingdings" panose="05000000000000000000" pitchFamily="2" charset="2"/>
              </a:rPr>
              <a:t>(2 сбн уб) х 6 (18 </a:t>
            </a:r>
            <a:r>
              <a:rPr lang="ru-RU" altLang="ru-RU" sz="2800" smtClean="0"/>
              <a:t>петель </a:t>
            </a:r>
            <a:r>
              <a:rPr lang="ru-RU" altLang="ru-RU" sz="2800" smtClean="0">
                <a:sym typeface="Wingdings" panose="05000000000000000000" pitchFamily="2" charset="2"/>
              </a:rPr>
              <a:t>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>
                <a:sym typeface="Wingdings" panose="05000000000000000000" pitchFamily="2" charset="2"/>
              </a:rPr>
              <a:t>9 ряд: (7 сбн уб) х 2 (16 </a:t>
            </a:r>
            <a:r>
              <a:rPr lang="ru-RU" altLang="ru-RU" sz="2800" smtClean="0"/>
              <a:t>петель</a:t>
            </a:r>
            <a:r>
              <a:rPr lang="ru-RU" altLang="ru-RU" sz="2800" smtClean="0">
                <a:sym typeface="Wingdings" panose="05000000000000000000" pitchFamily="2" charset="2"/>
              </a:rPr>
              <a:t>)</a:t>
            </a:r>
          </a:p>
          <a:p>
            <a:pPr eaLnBrk="1" hangingPunct="1">
              <a:buFontTx/>
              <a:buNone/>
            </a:pPr>
            <a:endParaRPr lang="ru-RU" altLang="ru-RU" sz="2800" smtClean="0">
              <a:sym typeface="Wingdings" panose="05000000000000000000" pitchFamily="2" charset="2"/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altLang="ru-RU" sz="2800" smtClean="0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3438" y="1628775"/>
            <a:ext cx="4279900" cy="444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 dirty="0">
                <a:solidFill>
                  <a:schemeClr val="accent1">
                    <a:lumMod val="50000"/>
                  </a:schemeClr>
                </a:solidFill>
              </a:rPr>
              <a:t>Соединение тельца с донышком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Следующий ряд провязываем вместе с донышком петля в петлю.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10 ряд: </a:t>
            </a:r>
            <a:r>
              <a:rPr lang="ru-RU" altLang="ru-RU" sz="2800" smtClean="0">
                <a:sym typeface="Wingdings" panose="05000000000000000000" pitchFamily="2" charset="2"/>
              </a:rPr>
              <a:t>(2сбн 5вп, 4сбн по вп, 1сбн в начале сбн) х 8 (96 петель)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>
                <a:sym typeface="Wingdings" panose="05000000000000000000" pitchFamily="2" charset="2"/>
              </a:rPr>
              <a:t>Пришиваем глазки из чёрных бусин</a:t>
            </a:r>
          </a:p>
          <a:p>
            <a:pPr eaLnBrk="1" hangingPunct="1"/>
            <a:endParaRPr lang="ru-RU" altLang="ru-RU" sz="2800" smtClean="0"/>
          </a:p>
        </p:txBody>
      </p:sp>
      <p:pic>
        <p:nvPicPr>
          <p:cNvPr id="9220" name="Picture 5"/>
          <p:cNvPicPr>
            <a:picLocks noChangeAspect="1" noChangeArrowheads="1"/>
          </p:cNvPicPr>
          <p:nvPr>
            <p:ph type="body"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148263" y="1989138"/>
            <a:ext cx="3284537" cy="3568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 dirty="0">
                <a:solidFill>
                  <a:schemeClr val="accent1">
                    <a:lumMod val="50000"/>
                  </a:schemeClr>
                </a:solidFill>
              </a:rPr>
              <a:t>Задание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Свяжите игрушку, используя один или два цвета.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Можете удлинить щупальцы осьминожки (это не 5вп, а 15-20вп).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Осьминожке можно пришить или привязать петлю из вп для превращения в брелок.</a:t>
            </a:r>
          </a:p>
          <a:p>
            <a:pPr algn="ctr" eaLnBrk="1" hangingPunct="1">
              <a:buFontTx/>
              <a:buNone/>
            </a:pPr>
            <a:endParaRPr lang="ru-RU" altLang="ru-RU" sz="2800" i="1" smtClean="0"/>
          </a:p>
          <a:p>
            <a:pPr algn="ctr" eaLnBrk="1" hangingPunct="1">
              <a:buFontTx/>
              <a:buNone/>
            </a:pPr>
            <a:r>
              <a:rPr lang="ru-RU" altLang="ru-RU" sz="2800" i="1" smtClean="0"/>
              <a:t>Жду  фотографии ваших работ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324</Words>
  <Application>Microsoft Office PowerPoint</Application>
  <PresentationFormat>Экран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Оформление по умолчанию</vt:lpstr>
      <vt:lpstr> Задание по декоративно-прикладному творчеству  «Осьминожка» </vt:lpstr>
      <vt:lpstr>Дорогие мои рукодельницы!</vt:lpstr>
      <vt:lpstr>Для работы вам понадобятся</vt:lpstr>
      <vt:lpstr>Условные обозначения</vt:lpstr>
      <vt:lpstr>Вяжем донышко</vt:lpstr>
      <vt:lpstr>Вяжем тельце</vt:lpstr>
      <vt:lpstr>Вяжем тельце</vt:lpstr>
      <vt:lpstr>Соединение тельца с донышком</vt:lpstr>
      <vt:lpstr>Задание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8</cp:revision>
  <dcterms:created xsi:type="dcterms:W3CDTF">2026-01-18T08:49:43Z</dcterms:created>
  <dcterms:modified xsi:type="dcterms:W3CDTF">2026-01-24T06:17:09Z</dcterms:modified>
</cp:coreProperties>
</file>