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7" r:id="rId4"/>
    <p:sldId id="266" r:id="rId5"/>
    <p:sldId id="269" r:id="rId6"/>
    <p:sldId id="268" r:id="rId7"/>
    <p:sldId id="261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461" autoAdjust="0"/>
  </p:normalViewPr>
  <p:slideViewPr>
    <p:cSldViewPr snapToGrid="0">
      <p:cViewPr varScale="1">
        <p:scale>
          <a:sx n="115" d="100"/>
          <a:sy n="115" d="100"/>
        </p:scale>
        <p:origin x="3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06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65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89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2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672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51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980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77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66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4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046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11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1660" y="314531"/>
            <a:ext cx="10515600" cy="707614"/>
          </a:xfrm>
        </p:spPr>
        <p:txBody>
          <a:bodyPr>
            <a:norm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</a:t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824784" y="1201994"/>
            <a:ext cx="10969353" cy="707615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«Теоретические знания о гибкости»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3310978" y="5984061"/>
            <a:ext cx="5183188" cy="464037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400" b="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400" b="0" dirty="0"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5830784" y="3077737"/>
            <a:ext cx="5524604" cy="1870655"/>
          </a:xfrm>
        </p:spPr>
        <p:txBody>
          <a:bodyPr>
            <a:normAutofit fontScale="92500" lnSpcReduction="10000"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 2 года обучения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программе «Фитнес для детей»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Возраст учащихся – 8-11 лет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Прокопьева Марина Александровн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36053" y="2397544"/>
            <a:ext cx="2949849" cy="3098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432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Уважаемые родители!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077275"/>
            <a:ext cx="5553307" cy="558424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Предлагаю вам вместе с детьми познакомиться с темой «Теоретические знания о гибкости».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Гибкое тело позволяет легче двигаться и избежать многих травм (например, при падении или резком движении).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Гибкость очень важна в любом виде спорта, а также в повседневной жизни детей и взрослых.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0157" y="1471449"/>
            <a:ext cx="5551473" cy="407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252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99090" y="1397876"/>
            <a:ext cx="5420710" cy="516058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Не обязательно уметь садиться на шпагат, чтобы быть гибким.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И даже умение садиться на шпагат не говорит о том, что человек гибкий.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Важна нормальная гибкость всех суставов.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Например: стоя, дотянуться руками до пола; коснуться рукой своей лопатки; сесть на пол и без особого усилия плавно наклониться вниз.</a:t>
            </a:r>
            <a:endParaRPr lang="ru-RU" sz="2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99090" y="294290"/>
            <a:ext cx="10754710" cy="100899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Гибкость -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это способность суставов двигаться в полной, заложенной природой, амплитуде. </a:t>
            </a:r>
          </a:p>
          <a:p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6908" y="1081047"/>
            <a:ext cx="3641506" cy="4541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159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78824" y="248443"/>
            <a:ext cx="10515600" cy="893378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гибкость пригодится в жизни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897576" y="1241311"/>
            <a:ext cx="5814848" cy="540149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Нормальная гибкость обязательно пригодится в жизни.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Например: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 игре, где надо быстро поймать мяч или увернуться от него;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чтобы избежать травм во время падения (гибкий человек быстрее сгруппируется);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что-то поднять с пола или достать из-под дивана;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залезть на какую-то возвышенность.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31910" y="1470167"/>
            <a:ext cx="3362514" cy="4827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853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19745" y="4425101"/>
            <a:ext cx="2203559" cy="220355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4593"/>
            <a:ext cx="10515600" cy="1061545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стать гибким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156138"/>
            <a:ext cx="4595648" cy="520903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Выполняй различные упражнения для гибкости.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Можно каждый день по 5 минут.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Главное регулярно.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Развивай свою гибкость и постарайся сохранить её.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Взрослым также важно быть гибкими.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Некоторые профессии требуют хорошей физической формы. 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6390290" y="1156138"/>
            <a:ext cx="4963510" cy="502082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У гибких людей реже болят суставы, и привычные действия для них не вызывают трудностей (например, встать со стула, наклониться вниз, достать что-то с верхней полки).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Даже животные любят потянуться.</a:t>
            </a:r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8286" y="4425101"/>
            <a:ext cx="643759" cy="643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475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Важно!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838200" y="1306286"/>
            <a:ext cx="10775731" cy="4351338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Перед растяжкой нужно немного разогреться. Можно немного побегать или попрыгать на месте.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Упражнения для гибкости выполняем плавно, без рывков и резких движений.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Выполняя упражнения для гибкости, не должно быть сильных болевых ощущений.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Старайся чувствовать, где тянется мышца.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Не задерживай дыхание. На выдохе тянись, на вдохе расслабься.</a:t>
            </a:r>
          </a:p>
        </p:txBody>
      </p:sp>
    </p:spTree>
    <p:extLst>
      <p:ext uri="{BB962C8B-B14F-4D97-AF65-F5344CB8AC3E}">
        <p14:creationId xmlns:p14="http://schemas.microsoft.com/office/powerpoint/2010/main" val="2073767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082566" y="168166"/>
            <a:ext cx="10515600" cy="143991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Простой комплекс упражнений для развития гибкости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1082566" y="1766488"/>
            <a:ext cx="10271234" cy="492334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1. Исходное положение: стоя. Прямыми руками круги вперёд и назад.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2. Исходное положение: стоя, ноги на ширине плеч. Потянись за руками вверх, как будто хочешь коснуться потолка.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3. Исходное положение: стоя, руки и ноги широко. Потянись в разные стороны за руками.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4. Исходное положение: сидя, прямые ноги широко в стороны. Потянись вниз и к каждой ноге.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5. Исходное положение: сидя, прямая спина, стопы вместе колени в стороны. Потянись ногами к полу.</a:t>
            </a:r>
          </a:p>
        </p:txBody>
      </p:sp>
    </p:spTree>
    <p:extLst>
      <p:ext uri="{BB962C8B-B14F-4D97-AF65-F5344CB8AC3E}">
        <p14:creationId xmlns:p14="http://schemas.microsoft.com/office/powerpoint/2010/main" val="2825196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906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Ответь на вопросы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514594"/>
            <a:ext cx="5906984" cy="3744103"/>
          </a:xfrm>
        </p:spPr>
        <p:txBody>
          <a:bodyPr>
            <a:noAutofit/>
          </a:bodyPr>
          <a:lstStyle/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Что такое гибкость и как она пригодится в жизни?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Как стать гибким?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Вспомни другие упражнения для развития гибкости.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97159" y="1514594"/>
            <a:ext cx="1508276" cy="324360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877510-0B60-43A5-9FDD-5A28C57129EA}"/>
              </a:ext>
            </a:extLst>
          </p:cNvPr>
          <p:cNvSpPr txBox="1"/>
          <p:nvPr/>
        </p:nvSpPr>
        <p:spPr>
          <a:xfrm>
            <a:off x="2792186" y="4732378"/>
            <a:ext cx="6607628" cy="1008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 следующих занятиях с детьми мы более подробно разберём эту тему.</a:t>
            </a:r>
          </a:p>
        </p:txBody>
      </p:sp>
    </p:spTree>
    <p:extLst>
      <p:ext uri="{BB962C8B-B14F-4D97-AF65-F5344CB8AC3E}">
        <p14:creationId xmlns:p14="http://schemas.microsoft.com/office/powerpoint/2010/main" val="42448668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1687</TotalTime>
  <Words>492</Words>
  <Application>Microsoft Office PowerPoint</Application>
  <PresentationFormat>Широкоэкранный</PresentationFormat>
  <Paragraphs>53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Тема Office</vt:lpstr>
      <vt:lpstr>Муниципальное бюджетное учреждение дополнительного образования «Центр внешкольной работы»</vt:lpstr>
      <vt:lpstr>Уважаемые родители!</vt:lpstr>
      <vt:lpstr>Презентация PowerPoint</vt:lpstr>
      <vt:lpstr>Как гибкость пригодится в жизни</vt:lpstr>
      <vt:lpstr>Как стать гибким</vt:lpstr>
      <vt:lpstr>Важно!</vt:lpstr>
      <vt:lpstr>Простой комплекс упражнений для развития гибкости</vt:lpstr>
      <vt:lpstr>Ответь на вопросы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учреждение дополнительного образования «Центр внешкольной работы»</dc:title>
  <dc:creator>Пользователь</dc:creator>
  <cp:lastModifiedBy>Евгений</cp:lastModifiedBy>
  <cp:revision>133</cp:revision>
  <dcterms:created xsi:type="dcterms:W3CDTF">2025-03-24T10:56:36Z</dcterms:created>
  <dcterms:modified xsi:type="dcterms:W3CDTF">2026-01-24T06:17:32Z</dcterms:modified>
</cp:coreProperties>
</file>