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80" r:id="rId3"/>
    <p:sldId id="281" r:id="rId4"/>
    <p:sldId id="276" r:id="rId5"/>
    <p:sldId id="278" r:id="rId6"/>
    <p:sldId id="277" r:id="rId7"/>
    <p:sldId id="283" r:id="rId8"/>
    <p:sldId id="269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28E6B5-510E-4CF3-8850-55B1ABB48C99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A1926A-113A-4BA3-8D39-6CF89774E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84742A-F1C3-438E-ADB4-655B491B0CF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75FAB6-DAEE-452D-B400-457278578FE2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2DAF-D494-49E1-B0AC-8F2440188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37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DBF85-F17C-4D3E-B9CA-C7E6A9071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01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89A8C-EB79-4ACF-9432-4A18CCBCCC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38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B175-AC3D-4DEC-B165-1DE25FB450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71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4752C-B9DF-4424-B449-0F1800E558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96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00B1-91CC-4521-A340-D9D66A22B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59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9EC6-C347-49DD-85B3-3E92639EF2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91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4028-5BB1-4C93-BF57-806F87F758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36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1034-89F4-4A49-91FA-6BAB30B05C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46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DC765-EC0F-4570-92D7-95BE0DE8A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68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E59A1-C2A6-4389-8FB3-DF27BBA07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10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63CFE94-900C-49BF-9558-D75BC7B7E9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ru-RU" altLang="ru-RU" sz="1400" smtClean="0"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  <a:br>
              <a:rPr lang="ru-RU" altLang="ru-RU" sz="1400" smtClean="0">
                <a:cs typeface="Arial" panose="020B0604020202020204" pitchFamily="34" charset="0"/>
              </a:rPr>
            </a:br>
            <a:r>
              <a:rPr lang="ru-RU" altLang="ru-RU" sz="1400" smtClean="0"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981075"/>
            <a:ext cx="8280400" cy="48688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altLang="ru-RU" sz="2000" b="1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0070C0"/>
                </a:solidFill>
                <a:cs typeface="Arial" panose="020B0604020202020204" pitchFamily="34" charset="0"/>
              </a:rPr>
              <a:t>Задание по изобразительному творчеству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70C0"/>
                </a:solidFill>
                <a:cs typeface="Arial" panose="020B0604020202020204" pitchFamily="34" charset="0"/>
              </a:rPr>
              <a:t>Аппликация с оригами «Ворон Кутх»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altLang="ru-RU" b="1" smtClean="0"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altLang="ru-RU" b="1" smtClean="0"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1600" i="1" smtClean="0"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Для учащихся 1-2 года обучения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по дополнительной общеразвивающей</a:t>
            </a:r>
            <a:endParaRPr lang="en-US" altLang="ru-RU" sz="1600" i="1" smtClean="0"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 программе «Радость творчества»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Возраст 5-6 лет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Педагог дополнительного образования</a:t>
            </a:r>
            <a:endParaRPr lang="en-US" altLang="ru-RU" sz="1600" i="1" smtClean="0"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i="1" smtClean="0">
                <a:cs typeface="Arial" panose="020B0604020202020204" pitchFamily="34" charset="0"/>
              </a:rPr>
              <a:t> Федорова Татьяна Гавриловна</a:t>
            </a:r>
          </a:p>
          <a:p>
            <a:pPr marL="0" indent="0"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600" i="1" smtClean="0"/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altLang="ru-RU" sz="1800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200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200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200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200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1200" smtClean="0"/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smtClean="0">
                <a:cs typeface="Arial" panose="020B0604020202020204" pitchFamily="34" charset="0"/>
              </a:rPr>
              <a:t>г. Петропавловск-Камчатский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smtClean="0">
                <a:cs typeface="Arial" panose="020B0604020202020204" pitchFamily="34" charset="0"/>
              </a:rPr>
              <a:t>         2026 г.</a:t>
            </a:r>
          </a:p>
        </p:txBody>
      </p:sp>
      <p:pic>
        <p:nvPicPr>
          <p:cNvPr id="4" name="Рисунок 3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12.jpg"/>
          <p:cNvPicPr/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778179" cy="2703820"/>
          </a:xfrm>
          <a:prstGeom prst="roundRect">
            <a:avLst/>
          </a:prstGeom>
          <a:noFill/>
          <a:ln w="38100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70C0"/>
                </a:solidFill>
              </a:rPr>
              <a:t>Оформляем работу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z="2800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2400" dirty="0" smtClean="0">
                <a:cs typeface="Arial" panose="020B0604020202020204" pitchFamily="34" charset="0"/>
              </a:rPr>
              <a:t>Приклеить фигурку </a:t>
            </a:r>
            <a:r>
              <a:rPr lang="ru-RU" altLang="ru-RU" sz="2400" dirty="0" err="1" smtClean="0">
                <a:cs typeface="Arial" panose="020B0604020202020204" pitchFamily="34" charset="0"/>
              </a:rPr>
              <a:t>Кутха</a:t>
            </a:r>
            <a:r>
              <a:rPr lang="ru-RU" altLang="ru-RU" sz="2400" dirty="0" smtClean="0">
                <a:cs typeface="Arial" panose="020B0604020202020204" pitchFamily="34" charset="0"/>
              </a:rPr>
              <a:t> в левый нижний угол головой вверх.</a:t>
            </a:r>
          </a:p>
          <a:p>
            <a:pPr eaLnBrk="1" hangingPunct="1">
              <a:defRPr/>
            </a:pPr>
            <a:r>
              <a:rPr lang="ru-RU" altLang="ru-RU" sz="2400" dirty="0" smtClean="0">
                <a:cs typeface="Arial" panose="020B0604020202020204" pitchFamily="34" charset="0"/>
              </a:rPr>
              <a:t>Крылья немного отогнуть, придать им объём.</a:t>
            </a:r>
          </a:p>
          <a:p>
            <a:pPr eaLnBrk="1" hangingPunct="1">
              <a:defRPr/>
            </a:pPr>
            <a:endParaRPr lang="ru-RU" altLang="ru-RU" sz="2400" dirty="0" smtClean="0"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sz="2400" dirty="0" smtClean="0">
                <a:cs typeface="Arial" panose="020B0604020202020204" pitchFamily="34" charset="0"/>
              </a:rPr>
              <a:t>Аппликация готова!</a:t>
            </a:r>
          </a:p>
        </p:txBody>
      </p:sp>
      <p:pic>
        <p:nvPicPr>
          <p:cNvPr id="14340" name="Рисунок 3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12.jpg"/>
          <p:cNvPicPr>
            <a:picLocks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538" y="1417638"/>
            <a:ext cx="3560762" cy="250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Рисунок 4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1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4221163"/>
            <a:ext cx="34480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70C0"/>
                </a:solidFill>
              </a:rPr>
              <a:t>Дорогие ребята!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cs typeface="Arial" panose="020B0604020202020204" pitchFamily="34" charset="0"/>
              </a:rPr>
              <a:t>Мы с вами умеем делать аппликацию из цветной бумаги и несложные фигуры оригами.</a:t>
            </a:r>
          </a:p>
          <a:p>
            <a:pPr eaLnBrk="1" hangingPunct="1"/>
            <a:r>
              <a:rPr lang="ru-RU" altLang="ru-RU" sz="2400" smtClean="0">
                <a:cs typeface="Arial" panose="020B0604020202020204" pitchFamily="34" charset="0"/>
              </a:rPr>
              <a:t>Сегодня совместим эти две техники в одной работе. Предлагаю выполнить морской пейзаж нашей Камчатки «Ворон Кутх над Авачинской бухтой».</a:t>
            </a: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38576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70C0"/>
                </a:solidFill>
              </a:rPr>
              <a:t>Для работы необходимо: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400" smtClean="0"/>
              <a:t>синий картон А4;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/>
              <a:t>чёрная бумага для оригами 15 х 15 см;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/>
              <a:t>перламутровая бумага;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/>
              <a:t>бумажная  белая салфетка;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/>
              <a:t>клей-карандаш;</a:t>
            </a:r>
            <a:endParaRPr lang="ru-RU" altLang="ru-RU" sz="2400" b="1" smtClean="0"/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/>
              <a:t>линейка;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/>
              <a:t>степлер «Звёздочка»;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/>
              <a:t>шариковая ручка синяя;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/>
              <a:t>гелевая ручка белая;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/>
              <a:t>ножницы.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" name="Рисунок 3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1.jpg"/>
          <p:cNvPicPr/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712" y="2106611"/>
            <a:ext cx="3505200" cy="3565575"/>
          </a:xfrm>
          <a:prstGeom prst="roundRect">
            <a:avLst/>
          </a:prstGeom>
          <a:noFill/>
          <a:ln w="38100">
            <a:solidFill>
              <a:srgbClr val="0066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73088" y="3587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70C0"/>
                </a:solidFill>
              </a:rPr>
              <a:t>Складываем фигурку ворона. 1этап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7038" y="2276475"/>
            <a:ext cx="4038600" cy="4525963"/>
          </a:xfrm>
        </p:spPr>
        <p:txBody>
          <a:bodyPr/>
          <a:lstStyle/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 smtClean="0">
                <a:cs typeface="Arial" panose="020B0604020202020204" pitchFamily="34" charset="0"/>
              </a:rPr>
              <a:t>Квадрат бумаги согнуть налево.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1400" y="2276475"/>
            <a:ext cx="4038600" cy="4525963"/>
          </a:xfrm>
        </p:spPr>
        <p:txBody>
          <a:bodyPr/>
          <a:lstStyle/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 smtClean="0">
                <a:cs typeface="Arial" panose="020B0604020202020204" pitchFamily="34" charset="0"/>
              </a:rPr>
              <a:t>Один слой бумаги отогнуть направо.</a:t>
            </a:r>
          </a:p>
        </p:txBody>
      </p:sp>
      <p:pic>
        <p:nvPicPr>
          <p:cNvPr id="7173" name="Рисунок 2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5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386013"/>
            <a:ext cx="373221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2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3243262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Прямоугольник 1"/>
          <p:cNvSpPr>
            <a:spLocks noChangeArrowheads="1"/>
          </p:cNvSpPr>
          <p:nvPr/>
        </p:nvSpPr>
        <p:spPr bwMode="auto">
          <a:xfrm>
            <a:off x="827088" y="1390650"/>
            <a:ext cx="7908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i="1">
                <a:solidFill>
                  <a:srgbClr val="000000"/>
                </a:solidFill>
                <a:cs typeface="Arial" panose="020B0604020202020204" pitchFamily="34" charset="0"/>
              </a:rPr>
              <a:t>Сначала потренируйтесь делать ворона из бумаги любого цвета.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70C0"/>
                </a:solidFill>
              </a:rPr>
              <a:t>Складываем фигурку ворона.</a:t>
            </a:r>
            <a:br>
              <a:rPr lang="ru-RU" altLang="ru-RU" sz="3600" b="1" smtClean="0">
                <a:solidFill>
                  <a:srgbClr val="0070C0"/>
                </a:solidFill>
              </a:rPr>
            </a:br>
            <a:r>
              <a:rPr lang="ru-RU" altLang="ru-RU" sz="3600" b="1" smtClean="0">
                <a:solidFill>
                  <a:srgbClr val="0070C0"/>
                </a:solidFill>
              </a:rPr>
              <a:t> 2 этап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cs typeface="Arial" panose="020B0604020202020204" pitchFamily="34" charset="0"/>
              </a:rPr>
              <a:t>Фигурку согнуть назад, от себя, совмещая острые углы.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cs typeface="Arial" panose="020B0604020202020204" pitchFamily="34" charset="0"/>
              </a:rPr>
              <a:t>Уголок потянуть вверх, одновременно сгибая бумагу.</a:t>
            </a:r>
          </a:p>
        </p:txBody>
      </p:sp>
      <p:pic>
        <p:nvPicPr>
          <p:cNvPr id="8197" name="Рисунок 3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6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1600200"/>
            <a:ext cx="249872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3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6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075" y="1609725"/>
            <a:ext cx="37528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70C0"/>
                </a:solidFill>
              </a:rPr>
              <a:t>Складываем фигурку ворона.</a:t>
            </a:r>
            <a:br>
              <a:rPr lang="ru-RU" altLang="ru-RU" sz="3600" b="1" smtClean="0">
                <a:solidFill>
                  <a:srgbClr val="0070C0"/>
                </a:solidFill>
              </a:rPr>
            </a:br>
            <a:r>
              <a:rPr lang="ru-RU" altLang="ru-RU" sz="3600" b="1" smtClean="0">
                <a:solidFill>
                  <a:srgbClr val="0070C0"/>
                </a:solidFill>
              </a:rPr>
              <a:t> 3 этап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cs typeface="Arial" panose="020B0604020202020204" pitchFamily="34" charset="0"/>
              </a:rPr>
              <a:t>Верхний правый острый уголок согнуть вниз и чуть в сторону, формируя клюв.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cs typeface="Arial" panose="020B0604020202020204" pitchFamily="34" charset="0"/>
              </a:rPr>
              <a:t>Верхний правый острый уголок согнуть назад, затем снова вперёд, чтобы бумага стала более податливая.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cs typeface="Arial" panose="020B0604020202020204" pitchFamily="34" charset="0"/>
              </a:rPr>
              <a:t>Вогнуть уголок внутрь складки.</a:t>
            </a:r>
          </a:p>
        </p:txBody>
      </p:sp>
      <p:pic>
        <p:nvPicPr>
          <p:cNvPr id="9220" name="Рисунок 3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7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13568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70C0"/>
                </a:solidFill>
                <a:cs typeface="Arial" panose="020B0604020202020204" pitchFamily="34" charset="0"/>
              </a:rPr>
              <a:t>Складываем фигурку ворона.</a:t>
            </a:r>
            <a:br>
              <a:rPr lang="ru-RU" altLang="ru-RU" sz="3600" b="1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altLang="ru-RU" sz="3600" b="1" smtClean="0">
                <a:solidFill>
                  <a:srgbClr val="0070C0"/>
                </a:solidFill>
                <a:cs typeface="Arial" panose="020B0604020202020204" pitchFamily="34" charset="0"/>
              </a:rPr>
              <a:t> 4 этап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7632700" cy="4741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         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cs typeface="Arial" panose="020B0604020202020204" pitchFamily="34" charset="0"/>
              </a:rPr>
              <a:t>Переднее и заднее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smtClean="0">
                <a:cs typeface="Arial" panose="020B0604020202020204" pitchFamily="34" charset="0"/>
              </a:rPr>
              <a:t>крылья согнуть наверх,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smtClean="0">
                <a:cs typeface="Arial" panose="020B0604020202020204" pitchFamily="34" charset="0"/>
              </a:rPr>
              <a:t>совмещая уголочки.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9688" y="1557338"/>
            <a:ext cx="3498850" cy="48133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cs typeface="Arial" panose="020B0604020202020204" pitchFamily="34" charset="0"/>
              </a:rPr>
              <a:t>Переднее крыло отогнуть вниз.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</p:txBody>
      </p:sp>
      <p:pic>
        <p:nvPicPr>
          <p:cNvPr id="10245" name="Рисунок 3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8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3816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3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8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576513"/>
            <a:ext cx="2525713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70C0"/>
                </a:solidFill>
              </a:rPr>
              <a:t>Оформляем ворона Кутха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8785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sz="2400" dirty="0" smtClean="0"/>
              <a:t>Теперь повторите фигурку из чёрной бумаги для нашей работы. Нарисуйте белой </a:t>
            </a:r>
            <a:r>
              <a:rPr lang="ru-RU" altLang="ru-RU" sz="2400" dirty="0" err="1" smtClean="0"/>
              <a:t>гелевой</a:t>
            </a:r>
            <a:r>
              <a:rPr lang="ru-RU" altLang="ru-RU" sz="2400" dirty="0" smtClean="0"/>
              <a:t> ручкой глаза ворону.</a:t>
            </a:r>
          </a:p>
        </p:txBody>
      </p:sp>
      <p:pic>
        <p:nvPicPr>
          <p:cNvPr id="11268" name="Рисунок 2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9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363" y="1052513"/>
            <a:ext cx="3192462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sz="2400" dirty="0" smtClean="0"/>
              <a:t>Нарезать бумагу на полоски шириной 0,5 см на крыльях до складки и хвосте.</a:t>
            </a:r>
          </a:p>
        </p:txBody>
      </p:sp>
      <p:pic>
        <p:nvPicPr>
          <p:cNvPr id="11270" name="Рисунок 2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9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100" y="1006475"/>
            <a:ext cx="233521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  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476375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sz="2400" dirty="0" smtClean="0">
                <a:cs typeface="Arial" panose="020B0604020202020204" pitchFamily="34" charset="0"/>
              </a:rPr>
              <a:t>На листе бумаги голубого цвета приклеить полоски белой перламутровой бумаги, обозначив линию горизонта.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7638"/>
            <a:ext cx="4316413" cy="51800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sz="2400" dirty="0" smtClean="0">
                <a:cs typeface="Arial" panose="020B0604020202020204" pitchFamily="34" charset="0"/>
              </a:rPr>
              <a:t>Верхнюю часть листа  оформить как небо с тучками из салфетки и звездочками.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sz="2400" dirty="0" smtClean="0">
                <a:cs typeface="Arial" panose="020B0604020202020204" pitchFamily="34" charset="0"/>
              </a:rPr>
              <a:t>Нижнюю - как волны в зимней бухте из полосок перламутровой бумаги.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50825" y="350838"/>
            <a:ext cx="86407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3600" b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altLang="ru-RU" sz="3600" b="1" dirty="0" smtClean="0">
                <a:solidFill>
                  <a:srgbClr val="0070C0"/>
                </a:solidFill>
              </a:rPr>
              <a:t> Делаем фон</a:t>
            </a:r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8" name="Рисунок 3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4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1027113"/>
            <a:ext cx="388937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3" descr="C:\Хованова\МАМИНА\Работа\Работа\Выступления. Педсоветы. Семинары. МО\С 2019 г. Дворец\2021\Курсы по Региональному компоненту\Материалы для МК\Фото МК Обработанные\4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213" y="984250"/>
            <a:ext cx="3983037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339</Words>
  <Application>Microsoft Office PowerPoint</Application>
  <PresentationFormat>Экран (4:3)</PresentationFormat>
  <Paragraphs>152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Оформление по умолчанию</vt:lpstr>
      <vt:lpstr>Муниципальное бюджетное учреждение дополнительного образования  «Центр внешкольной работы»</vt:lpstr>
      <vt:lpstr>Дорогие ребята!</vt:lpstr>
      <vt:lpstr>Для работы необходимо:</vt:lpstr>
      <vt:lpstr>Складываем фигурку ворона. 1этап</vt:lpstr>
      <vt:lpstr>Складываем фигурку ворона.  2 этап</vt:lpstr>
      <vt:lpstr>Складываем фигурку ворона.  3 этап</vt:lpstr>
      <vt:lpstr>Складываем фигурку ворона.  4 этап</vt:lpstr>
      <vt:lpstr>Оформляем ворона Кутха</vt:lpstr>
      <vt:lpstr>   </vt:lpstr>
      <vt:lpstr>Оформляем работу</vt:lpstr>
    </vt:vector>
  </TitlesOfParts>
  <Company>Benchman (G)hosts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Евгений</cp:lastModifiedBy>
  <cp:revision>12</cp:revision>
  <dcterms:created xsi:type="dcterms:W3CDTF">2026-01-13T23:41:14Z</dcterms:created>
  <dcterms:modified xsi:type="dcterms:W3CDTF">2026-01-28T06:25:01Z</dcterms:modified>
</cp:coreProperties>
</file>