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56" r:id="rId5"/>
    <p:sldId id="267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61" autoAdjust="0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218843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222647" y="1571977"/>
            <a:ext cx="10969353" cy="99520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«Комплекс упражнений для развития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гибкости ног и спины»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944742" y="6255535"/>
            <a:ext cx="5183188" cy="46403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830784" y="3132045"/>
            <a:ext cx="5524604" cy="1870655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 по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 программе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 5-7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7732" y="2374339"/>
            <a:ext cx="3039955" cy="3793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77275"/>
            <a:ext cx="5481145" cy="55842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с детьми познакомиться с темой «Комплекс упражнений №1 для развития гибкости».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Гибкое тело позволяет легче двигаться и избежать многих травм (например, при падении или резком движении).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Гибкость очень важна в любом виде спорта, а также в повседневной жизни детей и взрослых.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0079" y="1736552"/>
            <a:ext cx="5547841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27297" y="1436734"/>
            <a:ext cx="10755923" cy="3720662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сидя, прямые ноги вместе.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и потянуться к прямым ногам.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2. Исходное положение: сидя, прямые ноги в стороны.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и потянуться вперёд, и к каждой ноге.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1595" y="3429000"/>
            <a:ext cx="5906062" cy="316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52228" y="385940"/>
            <a:ext cx="6283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Выполним упражнения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40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44684" y="1616258"/>
            <a:ext cx="3786554" cy="4232031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1616258"/>
            <a:ext cx="7438292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3. Исходное положение: сидя.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Одна нога прямая в сторону, другая согнута и прижата стопой к противоположенному бедру. Наклониться и потянуться к прямой ноге. Поменять ногу.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4. Исходное положение: сидя, спина прямая, ноги согнуты, стопы вместе, колени и бедра в стороны.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Тянуться коленями к полу.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3C72B3-6B1E-4D53-8380-43742520CAA4}"/>
              </a:ext>
            </a:extLst>
          </p:cNvPr>
          <p:cNvSpPr txBox="1"/>
          <p:nvPr/>
        </p:nvSpPr>
        <p:spPr>
          <a:xfrm>
            <a:off x="2752106" y="471670"/>
            <a:ext cx="68550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Выполним упражнения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00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2386" y="1269000"/>
            <a:ext cx="6594231" cy="4659720"/>
          </a:xfrm>
        </p:spPr>
        <p:txBody>
          <a:bodyPr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Исходное положение: сидя, спина прямая, ноги согнуты, стопы вместе, колени и бедра в стороны.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и потянуться вперёд.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6. Исходное положение: стоя, ноги вместе, колени прямые.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и потянуться вниз.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7. Исходное положение: стоя, ноги широко, колени прямые.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и потянуться вниз, затем к каждой ноге.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dirty="0"/>
          </a:p>
          <a:p>
            <a:pPr marL="0" indent="0" algn="just">
              <a:lnSpc>
                <a:spcPct val="100000"/>
              </a:lnSpc>
              <a:buNone/>
            </a:pP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9583" y="1269000"/>
            <a:ext cx="4320000" cy="432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E11900-F5CD-410B-B2D2-726D7125765A}"/>
              </a:ext>
            </a:extLst>
          </p:cNvPr>
          <p:cNvSpPr txBox="1"/>
          <p:nvPr/>
        </p:nvSpPr>
        <p:spPr>
          <a:xfrm>
            <a:off x="2573977" y="273881"/>
            <a:ext cx="72825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Выполним упражнения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015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14595"/>
            <a:ext cx="6781800" cy="2975344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давалось легче всего?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было тяжёлым?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Попробуй вспомнить другие упражнения для развития гибкости.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7996" y="975332"/>
            <a:ext cx="1673999" cy="3600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1776808" y="4489939"/>
            <a:ext cx="6607628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более подробно разберём эту тему.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306</Words>
  <Application>Microsoft Office PowerPoint</Application>
  <PresentationFormat>Широкоэкранный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Презентация PowerPoint</vt:lpstr>
      <vt:lpstr>Презентация PowerPoint</vt:lpstr>
      <vt:lpstr>Презентация PowerPoint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134</cp:revision>
  <dcterms:created xsi:type="dcterms:W3CDTF">2025-03-24T10:56:36Z</dcterms:created>
  <dcterms:modified xsi:type="dcterms:W3CDTF">2026-01-26T08:45:09Z</dcterms:modified>
</cp:coreProperties>
</file>