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4" r:id="rId4"/>
    <p:sldId id="265" r:id="rId5"/>
    <p:sldId id="258" r:id="rId6"/>
    <p:sldId id="259" r:id="rId7"/>
    <p:sldId id="262" r:id="rId8"/>
    <p:sldId id="267" r:id="rId9"/>
    <p:sldId id="266" r:id="rId10"/>
    <p:sldId id="263" r:id="rId11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6699"/>
    <a:srgbClr val="6666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00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326BAFAC-ED14-4D02-88D1-725FAB5C22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AA3346DF-9BC0-4E28-9F85-24DA655767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9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C624F2-6D1F-42F7-A352-D78A99BDA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6C2F7-FE7B-4A27-88F6-DB4DBAED8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F86F-045E-42DB-8A46-8F31FB4DF9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EC90A-2184-48A7-980B-02A5EAE0E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D7BF-91A6-4986-8D4E-8D3D53FF0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42BE6-C9B5-4D79-BDB5-9FB042DCB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7D33C-8E22-44E5-9C30-7699A520B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322C-41B6-44AB-9E60-AA52333115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894F0-302F-46F7-9E84-772FA8B2A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6F821-4FC6-4CF2-AA1B-E3F99A519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854E-3198-41A7-BB9B-288352B83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6CCA96E4-29AB-4CF6-9BCC-9327B3098AE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07704" y="1450244"/>
            <a:ext cx="6336704" cy="802547"/>
          </a:xfrm>
        </p:spPr>
        <p:txBody>
          <a:bodyPr/>
          <a:lstStyle/>
          <a:p>
            <a:pPr algn="ctr"/>
            <a:r>
              <a:rPr lang="ru-RU" sz="4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Прогулочный </a:t>
            </a:r>
            <a:r>
              <a:rPr lang="ru-RU" sz="4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09480" y="740710"/>
            <a:ext cx="4509492" cy="432048"/>
          </a:xfrm>
        </p:spPr>
        <p:txBody>
          <a:bodyPr/>
          <a:lstStyle/>
          <a:p>
            <a:r>
              <a:rPr lang="ru-RU" b="1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«Твои первые модели»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4FC0F-9BD5-4C94-A9A4-673C7098FEA4}"/>
              </a:ext>
            </a:extLst>
          </p:cNvPr>
          <p:cNvSpPr txBox="1"/>
          <p:nvPr/>
        </p:nvSpPr>
        <p:spPr>
          <a:xfrm>
            <a:off x="5374034" y="3953393"/>
            <a:ext cx="35958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</a:t>
            </a:r>
            <a:r>
              <a:rPr lang="ru-RU" sz="1600" b="1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года обучения</a:t>
            </a:r>
            <a:endParaRPr lang="ru-RU" sz="1600" b="1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«Судомоделизм – техническое творчество и спорт»</a:t>
            </a:r>
          </a:p>
          <a:p>
            <a:pPr algn="r"/>
            <a:endParaRPr lang="ru-RU" sz="1600" i="1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i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sz="1600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Овчинников Р.В.</a:t>
            </a:r>
            <a:r>
              <a:rPr lang="ru-RU" sz="1600" b="1" i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D630C-0861-4045-A081-ED7785160B77}"/>
              </a:ext>
            </a:extLst>
          </p:cNvPr>
          <p:cNvSpPr txBox="1"/>
          <p:nvPr/>
        </p:nvSpPr>
        <p:spPr>
          <a:xfrm>
            <a:off x="3161147" y="256516"/>
            <a:ext cx="34030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МБУДО «Центр внешкольной работы»</a:t>
            </a:r>
            <a:endParaRPr lang="ru-RU" sz="1400" b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6380003"/>
            <a:ext cx="725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  <a:endParaRPr lang="ru-RU" sz="1400" b="0" dirty="0"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527833"/>
            <a:ext cx="4892587" cy="348766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11515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Подобную модель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прогулочного катера</a:t>
            </a:r>
            <a:r>
              <a:rPr lang="ru-RU" sz="2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</a:t>
            </a: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изготовим в нашей лаборатории объединения </a:t>
            </a:r>
            <a:r>
              <a:rPr lang="ru-RU" sz="2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Девятый вал»…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479" y="5227642"/>
            <a:ext cx="6860639" cy="5040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Задание: </a:t>
            </a:r>
            <a:r>
              <a:rPr lang="ru-RU" sz="2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 прогулочный катер.</a:t>
            </a:r>
            <a:endParaRPr lang="ru-RU" sz="2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63A3C-D241-4AF3-A045-E2E57A47EF56}"/>
              </a:ext>
            </a:extLst>
          </p:cNvPr>
          <p:cNvSpPr txBox="1"/>
          <p:nvPr/>
        </p:nvSpPr>
        <p:spPr>
          <a:xfrm>
            <a:off x="447665" y="5731698"/>
            <a:ext cx="8248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Терпение и Труд всё перетрут!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i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торопиться не надо…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654" y="1570882"/>
            <a:ext cx="5914287" cy="365676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352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4932040" y="6165304"/>
            <a:ext cx="3384376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Прогулочный катер «Касатка»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827584" y="548680"/>
            <a:ext cx="7992616" cy="165618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Прогулочный катер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моторное судно, предназначенное для передвижения по воде с использованием двигателя внутреннего сгорания или электрического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мотора.</a:t>
            </a:r>
            <a:b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катера подходят для прогулок по рекам и озёрам,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прибрежной морской зоне, а </a:t>
            </a:r>
            <a:r>
              <a:rPr lang="ru-RU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для отдыха на </a:t>
            </a:r>
            <a:r>
              <a:rPr lang="ru-RU" sz="20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воде.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348880"/>
            <a:ext cx="6864085" cy="386104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467544" y="1124744"/>
            <a:ext cx="8246448" cy="128829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Вместимость 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небольшой катер может вместить несколько человек, что удобно для семейных выездов или отдыха с друзьями.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83568" y="280954"/>
            <a:ext cx="6480720" cy="547909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прогулочных катеров</a:t>
            </a:r>
            <a:r>
              <a:rPr lang="ru-RU" sz="26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600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08920"/>
            <a:ext cx="8246448" cy="357706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1802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flipH="1">
            <a:off x="2267744" y="6309320"/>
            <a:ext cx="4464632" cy="482488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оборудования прогулочного катера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992616" cy="1256815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Комфорт 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функциональная палуба, удобные </a:t>
            </a:r>
            <a: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сидения, столики, лежаки, рундуки (шкафы) 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хранения оборудования и снаряжения. 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456670"/>
            <a:ext cx="3688970" cy="368897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070" y="2456670"/>
            <a:ext cx="4296114" cy="368897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644" y="334437"/>
            <a:ext cx="74888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kern="0" dirty="0">
                <a:solidFill>
                  <a:srgbClr val="003366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Особенности прогулочных катеров</a:t>
            </a:r>
            <a:r>
              <a:rPr lang="ru-RU" sz="2600" kern="0" dirty="0" smtClean="0">
                <a:solidFill>
                  <a:srgbClr val="003366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60248" y="956108"/>
            <a:ext cx="8136904" cy="129614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Лёгкость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манёвренность </a:t>
            </a: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широкой балке и глубокому </a:t>
            </a:r>
            <a: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корпусу, 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катера устойчивы и легко маневрируют даже в неспокойной воде. 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427984" y="6165304"/>
            <a:ext cx="4122238" cy="398905"/>
          </a:xfrm>
        </p:spPr>
        <p:txBody>
          <a:bodyPr/>
          <a:lstStyle/>
          <a:p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Прогулочный </a:t>
            </a: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«Кроунлайн 255»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68" y="2267855"/>
            <a:ext cx="7303424" cy="391463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6948" y="328167"/>
            <a:ext cx="76634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kern="0" dirty="0">
                <a:solidFill>
                  <a:srgbClr val="00336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прогулочных катеров: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347864" y="6309320"/>
            <a:ext cx="5120468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Прогулочный катер в стиле «Ретро»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064896" cy="2143696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Прогулочные катера бывают с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открытой палубой 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обычно снабжены </a:t>
            </a: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открытой консолью управления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просторную </a:t>
            </a:r>
            <a: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палубу.</a:t>
            </a:r>
            <a:b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катера 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быть дополнительно оборудованы </a:t>
            </a: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съёмным тентом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защиты от непогоды.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609909"/>
            <a:ext cx="7128792" cy="369941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1813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 rot="10800000" flipV="1">
            <a:off x="2291408" y="6381328"/>
            <a:ext cx="6120680" cy="40164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Всепогодный прогулочный катер «Аквадор 35»</a:t>
            </a:r>
            <a:endParaRPr lang="ru-RU" sz="16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496944" cy="18002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Прогулочные катера бывают с закрытым кокпитом 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имеют </a:t>
            </a: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закрытую кабину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делает их подходящими </a:t>
            </a:r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использования в любую </a:t>
            </a:r>
            <a:r>
              <a:rPr lang="ru-RU" sz="2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погоду</a:t>
            </a:r>
            <a: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Нередко 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оснащены каютами с спальными местами, кухней и санузлом.</a:t>
            </a:r>
            <a: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788" y="2351864"/>
            <a:ext cx="7152456" cy="402325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907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088699" y="6237312"/>
            <a:ext cx="6051884" cy="432048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Прогулочный </a:t>
            </a: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катер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«Вымпел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-7000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8352928" cy="144016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Прогулочные катера можно арендовать 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прогулок по </a:t>
            </a:r>
            <a: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рекам, озёрам и в прибрежной морской зоне.</a:t>
            </a:r>
            <a:b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</a:t>
            </a:r>
            <a:r>
              <a:rPr lang="ru-RU" sz="24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аренды зависит от типа судна, его вместимости, продолжительности аренды и сезонности.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132856"/>
            <a:ext cx="6808943" cy="40286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368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895861" y="6048158"/>
            <a:ext cx="4344166" cy="391752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Красота природы – вокруг нас... </a:t>
            </a:r>
            <a:endParaRPr lang="ru-RU" sz="1600" i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4067944" y="566462"/>
            <a:ext cx="4464496" cy="131396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Стоит признать, что отдых на прогулочном катере – это прекрасно!</a:t>
            </a:r>
            <a:endParaRPr lang="ru-RU" sz="24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48680"/>
            <a:ext cx="3454360" cy="54994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075291"/>
            <a:ext cx="4554546" cy="397286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025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1309</TotalTime>
  <Words>227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Презентация анализа причин неудачи проекта</vt:lpstr>
      <vt:lpstr>Прогулочный катер</vt:lpstr>
      <vt:lpstr>   Прогулочный катер — это моторное судно, предназначенное для передвижения по воде с использованием двигателя внутреннего сгорания или электрического мотора. Такие катера подходят для прогулок по рекам и озёрам, в прибрежной морской зоне, а также для отдыха на воде.</vt:lpstr>
      <vt:lpstr>    Особенности прогулочных катеров:</vt:lpstr>
      <vt:lpstr>  - Комфорт — функциональная палуба, удобные сидения, столики, лежаки, рундуки (шкафы) для хранения оборудования и снаряжения. </vt:lpstr>
      <vt:lpstr>Прогулочный катер «Кроунлайн 255»</vt:lpstr>
      <vt:lpstr>Прогулочные катера бывают с открытой палубой — обычно снабжены открытой консолью управления, имеют просторную палубу. Некоторые катера могут быть дополнительно оборудованы съёмным тентом для защиты от непогоды.</vt:lpstr>
      <vt:lpstr>Прогулочные катера бывают с закрытым кокпитом — имеют закрытую кабину, что делает их подходящими для использования в любую погоду. Нередко оснащены каютами с спальными местами, кухней и санузлом. </vt:lpstr>
      <vt:lpstr>Прогулочные катера можно арендовать для прогулок по рекам, озёрам и в прибрежной морской зоне. Стоимость аренды зависит от типа судна, его вместимости, продолжительности аренды и сезонности.</vt:lpstr>
      <vt:lpstr>Стоит признать, что отдых на прогулочном катере – это прекрасно!</vt:lpstr>
      <vt:lpstr>Подобную модель прогулочного катера мы изготовим в нашей лаборатории объединения «Девятый вал»…</vt:lpstr>
    </vt:vector>
  </TitlesOfParts>
  <Manager/>
  <Company>Средняя школа № 33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[Название проекта] Анализ причин неудачи</dc:title>
  <dc:subject/>
  <dc:creator>Кретшева Н.В.</dc:creator>
  <cp:keywords/>
  <dc:description/>
  <cp:lastModifiedBy>Евгений</cp:lastModifiedBy>
  <cp:revision>155</cp:revision>
  <dcterms:created xsi:type="dcterms:W3CDTF">2008-11-05T12:36:59Z</dcterms:created>
  <dcterms:modified xsi:type="dcterms:W3CDTF">2026-02-11T05:00:20Z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