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7" r:id="rId9"/>
    <p:sldId id="266" r:id="rId10"/>
    <p:sldId id="268" r:id="rId11"/>
    <p:sldId id="269" r:id="rId12"/>
    <p:sldId id="270" r:id="rId13"/>
    <p:sldId id="272" r:id="rId14"/>
    <p:sldId id="263" r:id="rId1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95736" y="1292248"/>
            <a:ext cx="5832648" cy="772343"/>
          </a:xfrm>
        </p:spPr>
        <p:txBody>
          <a:bodyPr/>
          <a:lstStyle/>
          <a:p>
            <a:pPr algn="ctr"/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</a:t>
            </a:r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09480" y="740710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104285" y="4155847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  <a:r>
              <a:rPr lang="ru-RU" sz="16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года обучения</a:t>
            </a:r>
            <a:endParaRPr lang="ru-RU" sz="16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994" y="2184081"/>
            <a:ext cx="3399066" cy="403055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3568" y="6226224"/>
            <a:ext cx="7153429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«Надежда» проекта «КЖ» в море</a:t>
            </a:r>
            <a:endParaRPr lang="ru-RU" sz="18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365955"/>
            <a:ext cx="8568952" cy="21328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Мореходность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оказалась вполне солидной для такого небольшого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судёнышка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преодолевал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штормовой ветер и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четырёхметровую волну.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Бытовые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обеспечивали эксплуатацию судна при отрицательных температурах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воздуха.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Судно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 весьма популярным и не только в Дальневосточных морях.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440847"/>
            <a:ext cx="5997562" cy="37906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968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339752" y="6001470"/>
            <a:ext cx="6154811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«Вилюй»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 «КЖ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789707" y="404664"/>
            <a:ext cx="7704856" cy="115212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оряки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рыбаки Камчатки и Сахалина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неоднократно обращались с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предложением продолжить строительство этого популярного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судна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буксирного катера «КЖ»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76" y="1816834"/>
            <a:ext cx="7485087" cy="418463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21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43608" y="6140679"/>
            <a:ext cx="6151531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Буксирные катера проекта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«КЖ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наши дни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52928" cy="23042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нашей стране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очень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востребованное судно, да и в мире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буксирные суда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такими большими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сериями не строились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двадцать первом веке эти морские суда-труженики исправно несут свою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службу.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создаются они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проектам, которые периодически модернизируются с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учётом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техники.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катеров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построено уже много сотен.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70" y="2547410"/>
            <a:ext cx="4057330" cy="35387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327" y="2547411"/>
            <a:ext cx="4013542" cy="353875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292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75656" y="5733256"/>
            <a:ext cx="6801545" cy="792088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построенный буксирный катер проекта «КЖ»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Вилючинск, 2023 г.) 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419762"/>
            <a:ext cx="8352928" cy="10801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н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Вилючинской судоверфи (Камчатский край) построили буксирный катер проекта «КЖ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70-е судно, построенное на предприятии с 2001 года.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49919"/>
            <a:ext cx="7260101" cy="398134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484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997" y="360427"/>
            <a:ext cx="8460432" cy="7528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Подобную модель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буксирного катера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изготовим в нашей лаборатории объединения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420" y="5227642"/>
            <a:ext cx="6840760" cy="5040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буксирный катер.</a:t>
            </a:r>
            <a:endParaRPr lang="ru-RU" sz="2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1698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907" y="1239326"/>
            <a:ext cx="6687785" cy="386230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4644008" y="6272132"/>
            <a:ext cx="4248472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«Иркутск» за работой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935596" y="327855"/>
            <a:ext cx="7416824" cy="180020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Буксирные катера проектов «Ж», «ЖС», «КЖ»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суда, которые предназначаются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буксировки промысловых и вспомогательных судов и плавсредств водоизмещением до 200 тонн с удалением от порта-убежища не более чем на 20 миль. 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2368001"/>
            <a:ext cx="8136904" cy="370610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4003110" y="6101799"/>
            <a:ext cx="3528392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Чертёж буксирного катера «ЖС»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13153" y="476672"/>
            <a:ext cx="7992616" cy="161561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«ЖС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(«Железный Сварной»)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название буксирного катера, который был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в СССР полностью сварным судном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Спроектировал и построил катер в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году советский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учёный и инженер, пионер применения электросварки в судостроении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 Петрович Вологдин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270" y="2092288"/>
            <a:ext cx="5884381" cy="400951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0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2051720" y="6322017"/>
            <a:ext cx="5652832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«ЖС» в качестве лоцманского судна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92616" cy="22322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Буксирные катера «Ж» и «ЖС»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сыграли значительную роль в развитии народного хозяйства Дальнего Востока: использовались как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разъездные, портовые, пожарные и лоцманские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Великой Отечественной войны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буксирных катеров была вооружена и переоборудована в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посыльные суда, суда охраны рейдов и тральщики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96" y="2574506"/>
            <a:ext cx="5804560" cy="374688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1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7545" y="476672"/>
            <a:ext cx="8136904" cy="194421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«ЖС»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оказался очень популярен в дальневосточных морях от Посьета до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Камчатки.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настоящим тружеником для работы на акватории больших портов и самых маленьких рыболовецких артелей, выполняя буксирные операции, перевозя людей, обеспечивая постановку ставных неводов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«Жучок»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так называли в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народе такие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буксиры.</a:t>
            </a:r>
            <a:endParaRPr lang="ru-RU" sz="2000" dirty="0">
              <a:solidFill>
                <a:srgbClr val="6633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6633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347864" y="6184053"/>
            <a:ext cx="4716523" cy="398905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Буксировка «лагом» (борт к борту)</a:t>
            </a:r>
            <a:endParaRPr lang="ru-RU" sz="18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775058"/>
            <a:ext cx="6085917" cy="340899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3851920" y="6093296"/>
            <a:ext cx="4641980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«ЖС» - памятник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496944" cy="129614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катеров типа «ЖС»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 в качестве памятника возле электросварочного цеха «Дальзавода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во Владивостоке.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мемориальной доске надпись: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1930 году здесь построено первое в Советском Союзе цельносварное судно</a:t>
            </a:r>
            <a:r>
              <a:rPr lang="ru-RU" sz="20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49" y="1966610"/>
            <a:ext cx="7387134" cy="40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03760" y="6021288"/>
            <a:ext cx="6136480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типа «Шахтёр» проект «КЖ»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064896" cy="13681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катер типа «КЖ» (проект 1439)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морское специальное однопалубное одновинтовое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судно.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был спроектирован в начале 60-х годов ХХ века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вид, похожий на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типа «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ЖС».</a:t>
            </a:r>
            <a:endParaRPr 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581" y="1988840"/>
            <a:ext cx="5432838" cy="40324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619672" y="6068821"/>
            <a:ext cx="6451756" cy="432048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Достройка буксирного катера «КЖ-7» на берегу</a:t>
            </a:r>
            <a:endParaRPr lang="ru-RU" sz="2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6864" cy="11521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Буксирные катера типа «КЖ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строились на заводах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Николаевске-на-Амуре, Благовещенске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Улан-Уде, а также на Камчатке на Вилючинской судоверфи. 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24" y="1737350"/>
            <a:ext cx="6664568" cy="433059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6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771800" y="6264182"/>
            <a:ext cx="5496294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Буксирный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«Барс» (проект «КЖ»)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352928" cy="144293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Наибольшая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уксирного катера типа «КЖ»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составляла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17,6 м,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наибольшей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ширине 3,8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</a:t>
            </a:r>
            <a:b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3Д6С мощностью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лошадиных сил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обеспечивал скорость полного хода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9,4 узла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492" y="2115091"/>
            <a:ext cx="6965032" cy="414909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025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1374</TotalTime>
  <Words>393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Презентация анализа причин неудачи проекта</vt:lpstr>
      <vt:lpstr>Буксирный катер</vt:lpstr>
      <vt:lpstr>   Буксирные катера проектов «Ж», «ЖС», «КЖ» — это суда, которые предназначаются для буксировки промысловых и вспомогательных судов и плавсредств водоизмещением до 200 тонн с удалением от порта-убежища не более чем на 20 миль. </vt:lpstr>
      <vt:lpstr>    «ЖС» («Железный Сварной») — название буксирного катера, который был первым в СССР полностью сварным судном. Спроектировал и построил катер в 1930 году советский учёный и инженер, пионер применения электросварки в судостроении Виктор Петрович Вологдин.</vt:lpstr>
      <vt:lpstr>    Буксирные катера «Ж» и «ЖС» сыграли значительную роль в развитии народного хозяйства Дальнего Востока: использовались как разъездные, портовые, пожарные и лоцманские суда. В годы Великой Отечественной войны часть буксирных катеров была вооружена и переоборудована в посыльные суда, суда охраны рейдов и тральщики. </vt:lpstr>
      <vt:lpstr>Буксировка «лагом» (борт к борту)</vt:lpstr>
      <vt:lpstr>Один из катеров типа «ЖС» установлен в качестве памятника возле электросварочного цеха «Дальзавода» во Владивостоке. На мемориальной доске надпись: «В 1930 году здесь построено первое в Советском Союзе цельносварное судно». </vt:lpstr>
      <vt:lpstr>Буксирный катер типа «КЖ» (проект 1439) — морское специальное однопалубное одновинтовое судно. Катер был спроектирован в начале 60-х годов ХХ века. Проектируемый буксир имел внешний вид, похожий на катер типа «ЖС».</vt:lpstr>
      <vt:lpstr>Буксирные катера типа «КЖ» строились на заводах в Николаевске-на-Амуре, Благовещенске и Улан-Уде, а также на Камчатке на Вилючинской судоверфи. </vt:lpstr>
      <vt:lpstr>Наибольшая длина буксирного катера типа «КЖ» составляла 17,6 м, при наибольшей ширине 3,8 м. Двигатель 3Д6С мощностью 150 лошадиных сил обеспечивал скорость полного хода до 9,4 узла.</vt:lpstr>
      <vt:lpstr>Мореходность оказалась вполне солидной для такого небольшого судёнышка, буксирный катер успешно преодолевал штормовой ветер и четырёхметровую волну. Бытовые условия обеспечивали эксплуатацию судна при отрицательных температурах воздуха. Судно стало весьма популярным и не только в Дальневосточных морях.</vt:lpstr>
      <vt:lpstr>Моряки и рыбаки Камчатки и Сахалина неоднократно обращались с предложением продолжить строительство этого популярного судна – буксирного катера «КЖ». </vt:lpstr>
      <vt:lpstr>В нашей стране это очень востребованное судно, да и в мире буксирные суда такими большими сериями не строились.  И в двадцать первом веке эти морские суда-труженики исправно несут свою службу. Конечно, создаются они по проектам, которые периодически модернизируются с учётом развития техники.  Таких катеров построено уже много сотен.</vt:lpstr>
      <vt:lpstr>В 2023 году на Вилючинской судоверфи (Камчатский край) построили буксирный катер проекта «КЖ». Это 70-е судно, построенное на предприятии с 2001 года.</vt:lpstr>
      <vt:lpstr>Подобную модель буксирного катера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164</cp:revision>
  <dcterms:created xsi:type="dcterms:W3CDTF">2008-11-05T12:36:59Z</dcterms:created>
  <dcterms:modified xsi:type="dcterms:W3CDTF">2026-02-27T23:32:09Z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