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56" r:id="rId2"/>
    <p:sldId id="257" r:id="rId3"/>
    <p:sldId id="268" r:id="rId4"/>
    <p:sldId id="258" r:id="rId5"/>
    <p:sldId id="269" r:id="rId6"/>
    <p:sldId id="271" r:id="rId7"/>
    <p:sldId id="272" r:id="rId8"/>
    <p:sldId id="273" r:id="rId9"/>
    <p:sldId id="276" r:id="rId10"/>
    <p:sldId id="27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513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AC7263F-8650-434A-BE1A-983980FE5DFD}" type="datetimeFigureOut">
              <a:rPr lang="ru-RU" smtClean="0"/>
              <a:pPr/>
              <a:t>28.01.2026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0AD1FB9-22A6-41A5-A006-99F25DAB6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  <p:sldLayoutId id="2147483836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09CE1F-E328-446E-804D-6D11453E27CF}"/>
              </a:ext>
            </a:extLst>
          </p:cNvPr>
          <p:cNvSpPr/>
          <p:nvPr/>
        </p:nvSpPr>
        <p:spPr>
          <a:xfrm>
            <a:off x="1290320" y="325120"/>
            <a:ext cx="9458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05DD567-3C8E-46D2-A1D7-3195B07D2353}"/>
              </a:ext>
            </a:extLst>
          </p:cNvPr>
          <p:cNvSpPr/>
          <p:nvPr/>
        </p:nvSpPr>
        <p:spPr>
          <a:xfrm>
            <a:off x="6019800" y="3155870"/>
            <a:ext cx="540024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учащихся 2-3 года обучения 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дополнительной общеразвивающей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программе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Весёлый </a:t>
            </a:r>
            <a:r>
              <a:rPr lang="ru-RU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самоделкин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Возраст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6,5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лет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r"/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/>
            <a:r>
              <a:rPr lang="ru-RU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lvl="0" algn="r"/>
            <a:r>
              <a:rPr lang="ru-RU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Попова Алина Семёновна </a:t>
            </a:r>
            <a:endParaRPr lang="ru-RU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2031818-2993-4CCB-8B4F-C09C4D7A2B55}"/>
              </a:ext>
            </a:extLst>
          </p:cNvPr>
          <p:cNvSpPr/>
          <p:nvPr/>
        </p:nvSpPr>
        <p:spPr>
          <a:xfrm>
            <a:off x="4196619" y="5866341"/>
            <a:ext cx="3301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г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Петропавловск-Камчатский </a:t>
            </a:r>
          </a:p>
          <a:p>
            <a:pPr algn="ctr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2026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94DA6DE-5E2C-449F-8097-DA882DF5376A}"/>
              </a:ext>
            </a:extLst>
          </p:cNvPr>
          <p:cNvSpPr/>
          <p:nvPr/>
        </p:nvSpPr>
        <p:spPr>
          <a:xfrm>
            <a:off x="513288" y="1265573"/>
            <a:ext cx="1066800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«Лепка  «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Царевна-лебедь</a:t>
            </a: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Picture 4" descr="F:\ПРЕЗЕНТАЦИЯ\лебедь 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9384" y="2194068"/>
            <a:ext cx="4290890" cy="3428902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3436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CAE1E7-E4A4-436F-BACF-168B6EE4D271}"/>
              </a:ext>
            </a:extLst>
          </p:cNvPr>
          <p:cNvSpPr txBox="1"/>
          <p:nvPr/>
        </p:nvSpPr>
        <p:spPr>
          <a:xfrm>
            <a:off x="1632883" y="814843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Наша «Царевна-лебедь»  </a:t>
            </a:r>
            <a:r>
              <a:rPr lang="ru-RU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готова! </a:t>
            </a:r>
          </a:p>
        </p:txBody>
      </p:sp>
      <p:pic>
        <p:nvPicPr>
          <p:cNvPr id="5" name="Picture 4" descr="F:\ПРЕЗЕНТАЦИЯ\лебедь 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26153" y="1754120"/>
            <a:ext cx="5300261" cy="4235503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FFFF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429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0C51CFF-F77E-48C8-A6E2-6E1944A3FC25}"/>
              </a:ext>
            </a:extLst>
          </p:cNvPr>
          <p:cNvSpPr/>
          <p:nvPr/>
        </p:nvSpPr>
        <p:spPr>
          <a:xfrm>
            <a:off x="819509" y="449022"/>
            <a:ext cx="10416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дети!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BA7AC79-71B7-4AB3-B218-FE01E9F97CF6}"/>
              </a:ext>
            </a:extLst>
          </p:cNvPr>
          <p:cNvSpPr/>
          <p:nvPr/>
        </p:nvSpPr>
        <p:spPr>
          <a:xfrm>
            <a:off x="569345" y="1747195"/>
            <a:ext cx="573566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spcAft>
                <a:spcPts val="1200"/>
              </a:spcAft>
              <a:buClr>
                <a:srgbClr val="5FCBEF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прошлом задании мы с вами делали аппликацию «Царевна-лебедь», а теперь предлагаю вам вместе выполнить поделку из пластилина  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«Царевна-лебедь».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F:\ПРЕЗЕНТАЦИЯ\лебедь 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67750" y="1939052"/>
            <a:ext cx="4290890" cy="3428902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180182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059BDF-FE1D-48DF-8CFD-C9C5D5A11E23}"/>
              </a:ext>
            </a:extLst>
          </p:cNvPr>
          <p:cNvSpPr/>
          <p:nvPr/>
        </p:nvSpPr>
        <p:spPr>
          <a:xfrm>
            <a:off x="101792" y="709860"/>
            <a:ext cx="1180592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ru-RU" b="1" dirty="0">
                <a:solidFill>
                  <a:srgbClr val="0F1115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Что нам понадобится?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Основа: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дощечка,</a:t>
            </a: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пластилин оранжевый, красный, чёрный, белый, жёлтый,</a:t>
            </a: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артон синего цвета.</a:t>
            </a: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Инструменты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стека,</a:t>
            </a: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ожницы, </a:t>
            </a:r>
          </a:p>
          <a:p>
            <a:pPr marL="800100" lvl="1" indent="-342900"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влажные салфетки.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F:\ПРЕЗЕНТАЦИЯ\z6r9_72mzWklFvZQh5ztZXZiLWLUMnwmABUv54WAphSqXir0XFQSW0Axf_yHyryPeH_uyapb455HDOz5eQluTFC-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81822" y="3129992"/>
            <a:ext cx="4684541" cy="31590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5432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01783" y="646160"/>
            <a:ext cx="9191879" cy="676589"/>
          </a:xfrm>
        </p:spPr>
        <p:txBody>
          <a:bodyPr>
            <a:normAutofit/>
          </a:bodyPr>
          <a:lstStyle/>
          <a:p>
            <a:pPr lvl="0" algn="ctr">
              <a:lnSpc>
                <a:spcPts val="21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Ход работы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33280" y="1798142"/>
            <a:ext cx="5091275" cy="365375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Возьмем брусок белого пластилина и разрежем его на четыре части .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Скатаем из этих частей четыре  шарика.</a:t>
            </a:r>
          </a:p>
          <a:p>
            <a:pPr>
              <a:spcBef>
                <a:spcPts val="0"/>
              </a:spcBef>
            </a:pP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 из них сделаем побольше.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F:\ПРЕЗЕНТАЦИЯ\лебедь 1.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7697" y="1670766"/>
            <a:ext cx="4966629" cy="378112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426186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6CF0D14-DBE2-40FA-855D-0145C1755A58}"/>
              </a:ext>
            </a:extLst>
          </p:cNvPr>
          <p:cNvSpPr/>
          <p:nvPr/>
        </p:nvSpPr>
        <p:spPr>
          <a:xfrm>
            <a:off x="1979024" y="727383"/>
            <a:ext cx="80448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sz="36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FD6FBA8-774C-4C98-8596-EC0524FC25B8}"/>
              </a:ext>
            </a:extLst>
          </p:cNvPr>
          <p:cNvSpPr/>
          <p:nvPr/>
        </p:nvSpPr>
        <p:spPr>
          <a:xfrm>
            <a:off x="5482551" y="1655490"/>
            <a:ext cx="596470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Придаём большому шарику каплевидную форму. </a:t>
            </a: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Немного её сплющиваем, а острый кончик загибаем  вверх.</a:t>
            </a: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Основная часть лебедя готова.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F:\ПРЕЗЕНТАЦИЯ\лебедь 1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486" y="1741755"/>
            <a:ext cx="4739065" cy="3595974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78787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BCC9C10-4A30-4EE4-AD30-B3EE226957A6}"/>
              </a:ext>
            </a:extLst>
          </p:cNvPr>
          <p:cNvSpPr/>
          <p:nvPr/>
        </p:nvSpPr>
        <p:spPr>
          <a:xfrm>
            <a:off x="1736522" y="241531"/>
            <a:ext cx="7355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sz="3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A5E58EB-BA06-46F6-A12A-194B0EDFF706}"/>
              </a:ext>
            </a:extLst>
          </p:cNvPr>
          <p:cNvSpPr/>
          <p:nvPr/>
        </p:nvSpPr>
        <p:spPr>
          <a:xfrm>
            <a:off x="577970" y="1037105"/>
            <a:ext cx="643884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Делаем длинную шею и голову лебедя.</a:t>
            </a:r>
          </a:p>
          <a:p>
            <a:pPr lvl="0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Раскатываем белый шарик в тонкую колбаску оставляя на конце шарик. </a:t>
            </a:r>
          </a:p>
          <a:p>
            <a:pPr lvl="0">
              <a:spcAft>
                <a:spcPts val="600"/>
              </a:spcAft>
            </a:pP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Аккуратно сгибаем шею, придавая ей красивую форму. </a:t>
            </a:r>
          </a:p>
          <a:p>
            <a:pPr lvl="0">
              <a:spcAft>
                <a:spcPts val="600"/>
              </a:spcAf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Присоединяем ее к широкому основанию туловища.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F:\ПРЕЗЕНТАЦИЯ\лебедь 1.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0411" y="887862"/>
            <a:ext cx="3544440" cy="262155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pic>
        <p:nvPicPr>
          <p:cNvPr id="3075" name="Picture 3" descr="F:\ПРЕЗЕНТАЦИЯ\лебедь 1.4.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61376" y="3696521"/>
            <a:ext cx="3622510" cy="274873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8070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FF74DA-045B-4882-A58F-426647ECD2EE}"/>
              </a:ext>
            </a:extLst>
          </p:cNvPr>
          <p:cNvSpPr txBox="1"/>
          <p:nvPr/>
        </p:nvSpPr>
        <p:spPr>
          <a:xfrm>
            <a:off x="581155" y="1018622"/>
            <a:ext cx="665401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 Из оставшихся комочков белого пластилина вылепливаем два плоских крыла.</a:t>
            </a:r>
          </a:p>
          <a:p>
            <a:pPr marL="0"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6. Прикрепляем их на туловище птицы.</a:t>
            </a:r>
          </a:p>
          <a:p>
            <a:pPr marL="0"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Кончики крыльев заводим на спинку, чтобы они находились над хвостом.</a:t>
            </a:r>
          </a:p>
          <a:p>
            <a:pPr marL="0"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7. Теперь с помощью стеки прорисовываем перышки.</a:t>
            </a:r>
          </a:p>
          <a:p>
            <a:pPr marL="0" lvl="1">
              <a:spcAft>
                <a:spcPts val="600"/>
              </a:spcAft>
              <a:buSzPts val="1000"/>
              <a:tabLst>
                <a:tab pos="914400" algn="l"/>
              </a:tabLst>
            </a:pP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кончике крыльев и хвостике делаем несколько насечек.</a:t>
            </a:r>
          </a:p>
        </p:txBody>
      </p:sp>
      <p:pic>
        <p:nvPicPr>
          <p:cNvPr id="4098" name="Picture 2" descr="F:\ПРЕЗЕНТАЦИЯ\лебедь 1.5.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27092" y="388188"/>
            <a:ext cx="2555637" cy="166888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pic>
        <p:nvPicPr>
          <p:cNvPr id="4102" name="Picture 6" descr="F:\ПРЕЗЕНТАЦИЯ\лебедь 1.4.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37354" y="2390774"/>
            <a:ext cx="2535114" cy="192362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pic>
        <p:nvPicPr>
          <p:cNvPr id="4103" name="Picture 7" descr="F:\ПРЕЗЕНТАЦИЯ\лебедь 1.7.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4351" y="4648109"/>
            <a:ext cx="2518117" cy="180445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3314121" y="193174"/>
            <a:ext cx="28989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 работы</a:t>
            </a:r>
            <a:endParaRPr lang="ru-RU" sz="3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9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881354" y="862042"/>
            <a:ext cx="662588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оделываем оставшиеся участки крыльев и туловища: прорисовываем пёрышки кончиком стеки.</a:t>
            </a: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Делаем отверстия для глаз.</a:t>
            </a: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Из чёрного пластилина скатываем шарики и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прикрепляем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 созданные ямки. </a:t>
            </a:r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F:\ПРЕЗЕНТАЦИЯ\лебедь 1.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04108" y="949658"/>
            <a:ext cx="2819694" cy="212175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  <p:pic>
        <p:nvPicPr>
          <p:cNvPr id="6147" name="Picture 3" descr="F:\ПРЕЗЕНТАЦИЯ\лебедь 1.9.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04108" y="3813428"/>
            <a:ext cx="2834121" cy="2139761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AA7B3AC-9D24-488F-B5C8-C82DE6043649}"/>
              </a:ext>
            </a:extLst>
          </p:cNvPr>
          <p:cNvSpPr txBox="1"/>
          <p:nvPr/>
        </p:nvSpPr>
        <p:spPr>
          <a:xfrm>
            <a:off x="601808" y="1145704"/>
            <a:ext cx="793842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11. Из оранжевого пластилина создаём длинный клюв, фиксируем его под глазами.</a:t>
            </a:r>
          </a:p>
          <a:p>
            <a:endParaRPr lang="ru-RU" sz="2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 Делаем корону. 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Берем брусок желтого пластилина, раскатываем три колбаски  и соединяем их между собой.</a:t>
            </a:r>
          </a:p>
          <a:p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Размещаем работу на картоне синего цвета.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Picture 4" descr="F:\ПРЕЗЕНТАЦИЯ\лебедь 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07569" y="2196851"/>
            <a:ext cx="2963801" cy="2368409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030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724</TotalTime>
  <Words>309</Words>
  <Application>Microsoft Office PowerPoint</Application>
  <PresentationFormat>Широкоэкранный</PresentationFormat>
  <Paragraphs>62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</vt:lpstr>
      <vt:lpstr>Franklin Gothic Book</vt:lpstr>
      <vt:lpstr>Perpetua</vt:lpstr>
      <vt:lpstr>Times New Roman</vt:lpstr>
      <vt:lpstr>Wingdings 2</vt:lpstr>
      <vt:lpstr>Wingdings 3</vt:lpstr>
      <vt:lpstr>Справедливость</vt:lpstr>
      <vt:lpstr>Презентация PowerPoint</vt:lpstr>
      <vt:lpstr>Презентация PowerPoint</vt:lpstr>
      <vt:lpstr>Презентация PowerPoint</vt:lpstr>
      <vt:lpstr>Ход работы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Евгений</cp:lastModifiedBy>
  <cp:revision>79</cp:revision>
  <dcterms:created xsi:type="dcterms:W3CDTF">2025-12-16T08:43:04Z</dcterms:created>
  <dcterms:modified xsi:type="dcterms:W3CDTF">2026-01-28T06:25:56Z</dcterms:modified>
</cp:coreProperties>
</file>