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sldIdLst>
    <p:sldId id="256" r:id="rId2"/>
    <p:sldId id="257" r:id="rId3"/>
    <p:sldId id="268" r:id="rId4"/>
    <p:sldId id="258" r:id="rId5"/>
    <p:sldId id="269" r:id="rId6"/>
    <p:sldId id="271" r:id="rId7"/>
    <p:sldId id="272" r:id="rId8"/>
    <p:sldId id="273" r:id="rId9"/>
    <p:sldId id="276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190232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Для учащихся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 обучения  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программе «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Возраст 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 – </a:t>
            </a:r>
            <a:r>
              <a:rPr lang="ru-RU" noProof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</a:p>
          <a:p>
            <a:pPr lvl="0" algn="r"/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001636" y="6021292"/>
            <a:ext cx="3885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«Объемная 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аппликация из бумажных полос «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Овечка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C:\Users\Elena\Desktop\Занятие 1 Смышленыш       Овечка\YPK5Oe2Y92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67" y="3190232"/>
            <a:ext cx="3549077" cy="2461426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CAE1E7-E4A4-436F-BACF-168B6EE4D271}"/>
              </a:ext>
            </a:extLst>
          </p:cNvPr>
          <p:cNvSpPr txBox="1"/>
          <p:nvPr/>
        </p:nvSpPr>
        <p:spPr>
          <a:xfrm>
            <a:off x="1831170" y="5545753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аппликация </a:t>
            </a:r>
          </a:p>
          <a:p>
            <a:pPr algn="ctr"/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«Овечка» готова! </a:t>
            </a:r>
          </a:p>
        </p:txBody>
      </p:sp>
      <p:pic>
        <p:nvPicPr>
          <p:cNvPr id="4" name="Picture 3" descr="C:\Users\Elena\Desktop\Занятие 1 Смышленыш       Овечка\YPK5Oe2Y92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56547" y="1712227"/>
            <a:ext cx="5339129" cy="3702898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740229" y="546352"/>
            <a:ext cx="103980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Аппликацию можно украсить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цветочками </a:t>
            </a:r>
            <a:r>
              <a:rPr lang="ru-RU" sz="2600" dirty="0" smtClean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цветной бумаги или </a:t>
            </a:r>
            <a:r>
              <a:rPr lang="ru-RU" sz="2600" dirty="0">
                <a:solidFill>
                  <a:srgbClr val="9BBB59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нарисовать.</a:t>
            </a:r>
          </a:p>
        </p:txBody>
      </p:sp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60612" y="845710"/>
            <a:ext cx="10321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860612" y="2305615"/>
            <a:ext cx="705766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мы с вами сделаем вот такую замечательную объемную аппликацию «Овечка».</a:t>
            </a:r>
          </a:p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просто и очень красиво!</a:t>
            </a:r>
          </a:p>
        </p:txBody>
      </p:sp>
      <p:pic>
        <p:nvPicPr>
          <p:cNvPr id="5" name="Picture 3" descr="C:\Users\Elena\Desktop\Занятие 1 Смышленыш       Овечка\YPK5Oe2Y92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15711" y="3209026"/>
            <a:ext cx="4049591" cy="2836765"/>
          </a:xfrm>
          <a:prstGeom prst="rect">
            <a:avLst/>
          </a:prstGeom>
          <a:ln w="38100" cap="sq">
            <a:solidFill>
              <a:srgbClr val="FFC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386080" y="1491710"/>
            <a:ext cx="11805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цветная бумага зелёного цвета;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цветной картон.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Заготовки: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белая бумага.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ножницы с закруглёнными концами; 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клей-карандаш.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рисования: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marL="457200" lvl="0" indent="-4572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фломастеры или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карандаши.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46963" y="587445"/>
            <a:ext cx="54127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F:\ПРЕЗЕНТАЦИЯ\JY0wMrULTs8RDyqodpXcXoBAEhmHLZGpQfG0r81p0FVgxUZTepOZvQLAAklzc1b1Doa7e1ShUGIEo3gM4z-TnLl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6492" y="1914745"/>
            <a:ext cx="4316770" cy="285570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04307" y="445863"/>
            <a:ext cx="3644686" cy="676589"/>
          </a:xfrm>
        </p:spPr>
        <p:txBody>
          <a:bodyPr>
            <a:norm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>
                <a:solidFill>
                  <a:srgbClr val="00B05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6800" y="1595250"/>
            <a:ext cx="6011420" cy="3813512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Возьмите лист цветной бумаги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зеленого цвета формат А4.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Согните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его пополам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разрежьте. </a:t>
            </a:r>
          </a:p>
          <a:p>
            <a:pPr>
              <a:spcBef>
                <a:spcPts val="0"/>
              </a:spcBef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дальнейшей  работы нам нужна только одна часть - это основа нашей аппликации.</a:t>
            </a:r>
          </a:p>
        </p:txBody>
      </p:sp>
      <p:pic>
        <p:nvPicPr>
          <p:cNvPr id="8" name="Picture 2" descr="C:\Users\Elena\Desktop\Занятие 1 Смышленыш       Овечка\vWx0f25weZA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775939" y="1747194"/>
            <a:ext cx="4759262" cy="3429166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D6FBA8-774C-4C98-8596-EC0524FC25B8}"/>
              </a:ext>
            </a:extLst>
          </p:cNvPr>
          <p:cNvSpPr/>
          <p:nvPr/>
        </p:nvSpPr>
        <p:spPr>
          <a:xfrm>
            <a:off x="170822" y="1767781"/>
            <a:ext cx="6096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Карандашом чёрного цвета нарисуйте туловище овечки в форме облака .</a:t>
            </a:r>
          </a:p>
          <a:p>
            <a:pPr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Обязательно оставьте место для ног и головы.</a:t>
            </a:r>
          </a:p>
        </p:txBody>
      </p:sp>
      <p:pic>
        <p:nvPicPr>
          <p:cNvPr id="8" name="Picture 2" descr="C:\Users\Elena\Desktop\Занятие 1 Смышленыш       Овечка\Xlt2YgMjSEQ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66530" y="1303379"/>
            <a:ext cx="5000262" cy="4028501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8787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5E58EB-BA06-46F6-A12A-194B0EDFF706}"/>
              </a:ext>
            </a:extLst>
          </p:cNvPr>
          <p:cNvSpPr/>
          <p:nvPr/>
        </p:nvSpPr>
        <p:spPr>
          <a:xfrm>
            <a:off x="811272" y="1462566"/>
            <a:ext cx="576713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6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Нарисуйте голову овечки в форме овала. </a:t>
            </a:r>
          </a:p>
          <a:p>
            <a:pPr lvl="0"/>
            <a:endParaRPr lang="ru-RU" sz="2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ru-RU" sz="2600" b="1" dirty="0">
              <a:solidFill>
                <a:schemeClr val="accent3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6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Нарисуйте уши у овечки, они у неё </a:t>
            </a:r>
            <a:r>
              <a:rPr lang="ru-RU" sz="26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тоже в </a:t>
            </a:r>
            <a:r>
              <a:rPr lang="ru-RU" sz="26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форме овала.</a:t>
            </a:r>
          </a:p>
        </p:txBody>
      </p:sp>
      <p:pic>
        <p:nvPicPr>
          <p:cNvPr id="7" name="Picture 2" descr="C:\Users\Elena\Desktop\Занятие 1 Смышленыш       Овечка\mcIETsOFz7k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45578" y="329222"/>
            <a:ext cx="4081968" cy="3035311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2" descr="C:\Users\Elena\Desktop\Занятие 1 Смышленыш       Овечка\FRNBMER8uoI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86609" y="3626464"/>
            <a:ext cx="4081968" cy="2945486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945431" y="906504"/>
            <a:ext cx="64401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Карандашом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или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фломастером чёрного цвета раскрасьте голову  и 4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ноги с копытами.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белом листе бумаги нарисуйте глаза овечки.</a:t>
            </a: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Детали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глаз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очень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маленькие, поэтому легче будет нарисовать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рядом оба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глаза и вырезать.</a:t>
            </a:r>
          </a:p>
          <a:p>
            <a:pPr marL="0" lvl="1">
              <a:buSzPts val="1000"/>
              <a:tabLst>
                <a:tab pos="914400" algn="l"/>
              </a:tabLst>
            </a:pP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1">
              <a:buSzPts val="1000"/>
              <a:tabLst>
                <a:tab pos="914400" algn="l"/>
              </a:tabLst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Приклейте детали глаз на мордочку.</a:t>
            </a:r>
          </a:p>
        </p:txBody>
      </p:sp>
      <p:pic>
        <p:nvPicPr>
          <p:cNvPr id="6" name="Picture 2" descr="C:\Users\Elena\Desktop\Занятие 1 Смышленыш       Овечка\gosdTqsPuY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65771" y="239345"/>
            <a:ext cx="2700998" cy="207427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2" descr="C:\Users\Elena\Desktop\Занятие 1 Смышленыш       Овечка\5pZekl7U0ms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 bwMode="auto">
          <a:xfrm>
            <a:off x="7967497" y="2492942"/>
            <a:ext cx="1388259" cy="1597757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1" name="Picture 3" descr="C:\Users\Elena\Desktop\Занятие 1 Смышленыш       Овечка\z9T5txLUoeA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71601" y="2508125"/>
            <a:ext cx="1432546" cy="1548000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2" descr="C:\Users\Elena\Desktop\Занятие 1 Смышленыш       Овечка\gHUc6sYd1vc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16752" y="4465147"/>
            <a:ext cx="2785403" cy="2091179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810183" y="456456"/>
            <a:ext cx="642394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Возьмите половину листа белой бумаги формата А4, согните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её пополам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два раза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Далее разрежьте сложенный лист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бумаги.</a:t>
            </a:r>
          </a:p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Должно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получиться четыре детали.</a:t>
            </a: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Согните полученные полосы пополам и нарежьте на мелкие полоски размером 1-1,5 см.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6" descr="C:\Users\Elena\Desktop\Занятие 1 Смышленыш       Овечка\Cmqjmc_APmc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5714" y="290488"/>
            <a:ext cx="1670235" cy="1970312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7" descr="C:\Users\Elena\Desktop\Занятие 1 Смышленыш       Овечка\m0FmEGGf--M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15008" y="290487"/>
            <a:ext cx="1706432" cy="1943848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5" descr="C:\Users\Elena\Desktop\Занятие 1 Смышленыш       Овечка\PJW_gRoRwSA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15714" y="2800952"/>
            <a:ext cx="1670235" cy="1383832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2" descr="C:\Users\Elena\Desktop\Занятие 1 Смышленыш       Овечка\yhMKR-GLWBQ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815009" y="2791326"/>
            <a:ext cx="1794224" cy="1393458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2" descr="C:\Users\Elena\Desktop\Занятие 1 Смышленыш       Овечка\BUjL0id4lb0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8893" y="4644349"/>
            <a:ext cx="2400459" cy="1872886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673713" y="618492"/>
            <a:ext cx="630386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Получилось много деталей для изготовления шубки нашей овечки.</a:t>
            </a: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Возьмите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клей-карандаш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круговым движением нанесите клей в точке крепления полоски. </a:t>
            </a: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Первый ряд клеится по краю.</a:t>
            </a:r>
          </a:p>
          <a:p>
            <a:endParaRPr lang="ru-RU" sz="2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Заполняйте полосками по кругу все туловище.</a:t>
            </a:r>
          </a:p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Оно должно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быть полностью белое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Elena\Desktop\Занятие 1 Смышленыш       Овечка\1BahZYJ28mk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87558" y="391866"/>
            <a:ext cx="1985010" cy="1543861"/>
          </a:xfrm>
          <a:prstGeom prst="rect">
            <a:avLst/>
          </a:prstGeom>
          <a:ln w="381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2" descr="C:\Users\Elena\Desktop\Занятие 1 Смышленыш       Овечка\qKyBFBlRR-Q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41876" y="391866"/>
            <a:ext cx="2067951" cy="153467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3" name="Picture 2" descr="C:\Users\Elena\Desktop\Занятие 1 Смышленыш       Овечка\eN4mDIQa8xE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77576" y="2332109"/>
            <a:ext cx="2321170" cy="1657684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4" name="Picture 2" descr="C:\Users\Elena\Desktop\Занятие 1 Смышленыш       Овечка\Jckvb39ST9g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93420" y="2314757"/>
            <a:ext cx="2406322" cy="1680468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5" name="Picture 2" descr="C:\Users\Elena\Desktop\Занятие 1 Смышленыш       Овечка\-yqrnf9bepM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0677" y="4188875"/>
            <a:ext cx="3194166" cy="2277259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7276789</TotalTime>
  <Words>315</Words>
  <Application>Microsoft Office PowerPoint</Application>
  <PresentationFormat>Широкоэкранный</PresentationFormat>
  <Paragraphs>71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107</cp:revision>
  <dcterms:created xsi:type="dcterms:W3CDTF">2025-12-16T08:43:04Z</dcterms:created>
  <dcterms:modified xsi:type="dcterms:W3CDTF">2026-01-28T06:26:12Z</dcterms:modified>
</cp:coreProperties>
</file>