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9" r:id="rId2"/>
    <p:sldId id="267" r:id="rId3"/>
    <p:sldId id="260" r:id="rId4"/>
    <p:sldId id="264" r:id="rId5"/>
    <p:sldId id="257" r:id="rId6"/>
    <p:sldId id="266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FF"/>
    <a:srgbClr val="F9CFF4"/>
    <a:srgbClr val="CC0099"/>
    <a:srgbClr val="FF6600"/>
    <a:srgbClr val="5FFDEE"/>
    <a:srgbClr val="F4A8E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5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791B99-F755-4E5F-B3B7-7CF459D82243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AA4225-91A3-4899-AFB0-C26FDC876D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640E-70D5-45F2-AEE1-4E6D2E397271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4370-BEDA-4C99-B3F7-84C01157C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26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D6D6-3200-4149-87E0-D1AAAB8120F3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C51F-C1EE-4FC6-9645-51620B870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07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8548-0199-4F45-8690-CA12B5525488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C247-805B-4276-9B30-AF11EE60D7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5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6F10-7A47-47FC-B1EB-320802E10C61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3A4E-9130-4CA4-8185-1274988C42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33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6B16-7F98-4525-90B8-2CF90EB62041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0A38-1766-44DD-BBE6-A2459ACB48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53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9C2-5D73-4271-A577-72AFD75AB07F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93B7-EB10-4F87-8692-6DAE7D8416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42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063F-E1AF-4A41-900C-CEAB544D6E30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239F-A1B1-4EC3-AD36-8DEBF68B1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4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2A62-3C0C-4061-AC17-0C71DC4154EC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3456-C26D-4434-AABF-9FDDA957E7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3F61-0730-40D2-9FF1-66F45625F331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191D-A1CF-4C1C-B1F9-CCD44316E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0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890E-C2A6-4937-BE6F-4BD6CD4D0FDD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8C29-D946-4F71-9391-C8707B139F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3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9456-2EC7-42BB-AE22-094F98B8D2DC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1F07-3D55-44E9-BFC3-1FCDB46869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18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E4B30-1E6C-4201-86D3-A832A3612FE8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F83FF5-7F35-4F70-8329-2884D48CF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81392" y="1951558"/>
            <a:ext cx="8708190" cy="1872208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логике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гостях у сказки» 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684213" y="3973513"/>
            <a:ext cx="81248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030A0"/>
                </a:solidFill>
              </a:rPr>
              <a:t>Для учащихся 1 года обучения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030A0"/>
                </a:solidFill>
              </a:rPr>
              <a:t>по дополнительной  общеразвивающей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030A0"/>
                </a:solidFill>
              </a:rPr>
              <a:t>программе «Логика»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030A0"/>
                </a:solidFill>
              </a:rPr>
              <a:t>Возраст детей   4-4,5 года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030A0"/>
                </a:solidFill>
              </a:rPr>
              <a:t>Педагог дополнительного образования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030A0"/>
                </a:solidFill>
              </a:rPr>
              <a:t>Громыко Мария Евгеньевна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7030A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7030A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rgbClr val="7030A0"/>
                </a:solidFill>
              </a:rPr>
              <a:t>г. Петропавловск-Камчатский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rgbClr val="7030A0"/>
                </a:solidFill>
              </a:rPr>
              <a:t>2026 г. </a:t>
            </a:r>
          </a:p>
        </p:txBody>
      </p:sp>
      <p:sp>
        <p:nvSpPr>
          <p:cNvPr id="3079" name="TextBox 13"/>
          <p:cNvSpPr txBox="1">
            <a:spLocks noChangeArrowheads="1"/>
          </p:cNvSpPr>
          <p:nvPr/>
        </p:nvSpPr>
        <p:spPr bwMode="auto">
          <a:xfrm>
            <a:off x="323850" y="400050"/>
            <a:ext cx="807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7030A0"/>
                </a:solidFill>
                <a:latin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7030A0"/>
                </a:solidFill>
                <a:latin typeface="Arial" panose="020B0604020202020204" pitchFamily="34" charset="0"/>
              </a:rPr>
              <a:t>«Центр внешкольной работы» </a:t>
            </a:r>
          </a:p>
        </p:txBody>
      </p:sp>
      <p:pic>
        <p:nvPicPr>
          <p:cNvPr id="3080" name="Рисунок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8" y="4149725"/>
            <a:ext cx="2738437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633413"/>
            <a:ext cx="125253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04775"/>
            <a:ext cx="10810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95288" y="44450"/>
            <a:ext cx="86407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rgbClr val="7030A0"/>
                </a:solidFill>
                <a:latin typeface="Arial" panose="020B0604020202020204" pitchFamily="34" charset="0"/>
              </a:rPr>
              <a:t>Уважаемые родители!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96900" y="1268413"/>
            <a:ext cx="85471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</a:rPr>
              <a:t>Предлагаем вам провести время с детьми за увлекательными логическими играми.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</a:rPr>
              <a:t>Хотя вам, взрослым, они могут показаться простыми, для ребёнка это отличный способ тренировать мышление и находить необычные решения.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</a:rPr>
              <a:t>Важно, чтобы малыш не просто дал полный  ответ, но и объяснил своё решение.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Documents and Settings\av@tar\Мои документы\Мои рисунки\мультяшные герои\603de585630b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88" y="1844675"/>
            <a:ext cx="24955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389" name="Picture 5" descr="C:\Documents and Settings\av@tar\Мои документы\Мои рисунки\мультяшные герои\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6659563" y="1400175"/>
            <a:ext cx="14811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390" name="Picture 6" descr="C:\Documents and Settings\av@tar\Мои документы\Мои рисунки\мультяшные герои\KotMatr_121_enl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3906838"/>
            <a:ext cx="20177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391" name="Picture 7" descr="C:\Documents and Settings\av@tar\Мои документы\Мои рисунки\мультяшные герои\46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63" y="2100263"/>
            <a:ext cx="1450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1116013" y="3460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7030A0"/>
                </a:solidFill>
                <a:latin typeface="Arial" panose="020B0604020202020204" pitchFamily="34" charset="0"/>
              </a:rPr>
              <a:t>Кто лишний? Почему?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39750" y="160338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</a:rPr>
              <a:t>Какого фрагмента не хватает на картинке?</a:t>
            </a:r>
          </a:p>
        </p:txBody>
      </p:sp>
      <p:pic>
        <p:nvPicPr>
          <p:cNvPr id="6148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31838"/>
            <a:ext cx="4224338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0224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4826000"/>
            <a:ext cx="20224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8" y="2757488"/>
            <a:ext cx="20224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835150" y="300038"/>
            <a:ext cx="56340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7030A0"/>
                </a:solidFill>
                <a:latin typeface="Arial" panose="020B0604020202020204" pitchFamily="34" charset="0"/>
              </a:rPr>
              <a:t>Кто где находится?</a:t>
            </a:r>
          </a:p>
        </p:txBody>
      </p:sp>
      <p:pic>
        <p:nvPicPr>
          <p:cNvPr id="7172" name="Рисунок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476250"/>
            <a:ext cx="13763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25" y="555625"/>
            <a:ext cx="203676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650" y="4319588"/>
            <a:ext cx="2333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4524375"/>
            <a:ext cx="27352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975" y="2608263"/>
            <a:ext cx="20288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2243138" y="1273175"/>
            <a:ext cx="499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Кто расположен в правом верхнем углу?</a:t>
            </a:r>
          </a:p>
        </p:txBody>
      </p:sp>
      <p:sp>
        <p:nvSpPr>
          <p:cNvPr id="7178" name="TextBox 15"/>
          <p:cNvSpPr txBox="1">
            <a:spLocks noChangeArrowheads="1"/>
          </p:cNvSpPr>
          <p:nvPr/>
        </p:nvSpPr>
        <p:spPr bwMode="auto">
          <a:xfrm>
            <a:off x="2265363" y="2293938"/>
            <a:ext cx="499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Кто расположен в левом верхнем углу?</a:t>
            </a:r>
          </a:p>
        </p:txBody>
      </p:sp>
      <p:sp>
        <p:nvSpPr>
          <p:cNvPr id="7179" name="TextBox 17"/>
          <p:cNvSpPr txBox="1">
            <a:spLocks noChangeArrowheads="1"/>
          </p:cNvSpPr>
          <p:nvPr/>
        </p:nvSpPr>
        <p:spPr bwMode="auto">
          <a:xfrm>
            <a:off x="2235200" y="49672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Кто расположен в правом нижнем углу?</a:t>
            </a:r>
          </a:p>
        </p:txBody>
      </p:sp>
      <p:sp>
        <p:nvSpPr>
          <p:cNvPr id="7180" name="TextBox 19"/>
          <p:cNvSpPr txBox="1">
            <a:spLocks noChangeArrowheads="1"/>
          </p:cNvSpPr>
          <p:nvPr/>
        </p:nvSpPr>
        <p:spPr bwMode="auto">
          <a:xfrm>
            <a:off x="2282825" y="5432425"/>
            <a:ext cx="465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latin typeface="Arial" panose="020B0604020202020204" pitchFamily="34" charset="0"/>
              </a:rPr>
              <a:t>Кто расположен в середине?</a:t>
            </a:r>
          </a:p>
        </p:txBody>
      </p:sp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2243138" y="1763713"/>
            <a:ext cx="465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030A0"/>
                </a:solidFill>
                <a:latin typeface="Arial" panose="020B0604020202020204" pitchFamily="34" charset="0"/>
              </a:rPr>
              <a:t>Кто расположен в левом нижнем углу?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4213" y="115888"/>
            <a:ext cx="799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</a:rPr>
              <a:t>Какого фрагмента не хватает на картинке?</a:t>
            </a:r>
          </a:p>
        </p:txBody>
      </p:sp>
      <p:pic>
        <p:nvPicPr>
          <p:cNvPr id="8196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00088"/>
            <a:ext cx="413385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684213"/>
            <a:ext cx="22367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413" y="2349500"/>
            <a:ext cx="22304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4643438"/>
            <a:ext cx="22367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79388" y="149225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7030A0"/>
                </a:solidFill>
                <a:latin typeface="Arial" panose="020B0604020202020204" pitchFamily="34" charset="0"/>
              </a:rPr>
              <a:t>Чей контур изображён на картине?  </a:t>
            </a:r>
          </a:p>
        </p:txBody>
      </p:sp>
      <p:pic>
        <p:nvPicPr>
          <p:cNvPr id="922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52500"/>
            <a:ext cx="87852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900113" y="-31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7030A0"/>
                </a:solidFill>
                <a:latin typeface="Arial" panose="020B0604020202020204" pitchFamily="34" charset="0"/>
              </a:rPr>
              <a:t>Найди 10 отличий </a:t>
            </a:r>
          </a:p>
        </p:txBody>
      </p:sp>
      <p:pic>
        <p:nvPicPr>
          <p:cNvPr id="1024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704850"/>
            <a:ext cx="54768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3716338"/>
            <a:ext cx="562927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164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av@tar</dc:creator>
  <cp:lastModifiedBy>Евгений</cp:lastModifiedBy>
  <cp:revision>171</cp:revision>
  <dcterms:created xsi:type="dcterms:W3CDTF">2011-07-05T14:50:49Z</dcterms:created>
  <dcterms:modified xsi:type="dcterms:W3CDTF">2026-01-28T06:27:07Z</dcterms:modified>
</cp:coreProperties>
</file>