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8" r:id="rId2"/>
    <p:sldId id="265" r:id="rId3"/>
    <p:sldId id="257" r:id="rId4"/>
    <p:sldId id="264" r:id="rId5"/>
    <p:sldId id="260" r:id="rId6"/>
    <p:sldId id="266" r:id="rId7"/>
    <p:sldId id="261" r:id="rId8"/>
    <p:sldId id="267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99"/>
    <a:srgbClr val="FF6600"/>
    <a:srgbClr val="5FFDEE"/>
    <a:srgbClr val="F4A8EB"/>
    <a:srgbClr val="00FF00"/>
    <a:srgbClr val="0DFB46"/>
    <a:srgbClr val="F9F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5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F6038E-F7CC-4359-A801-EE580FB57CF3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C9B062-29ED-4348-90D9-B66F0ADD70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2F44-2734-486C-B115-80251D383C37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E7E23-32F0-4B28-B477-1BCFC51BBB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795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03E6-B23C-4730-8543-D8E284318B01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78C5E-0779-4DAE-AD39-71F97EBF33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134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BFEFD-75ED-4D47-BF64-B98E66E079B6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5FAB9-0B7A-49F3-B511-E93A834B6D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533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FB8D-8059-4936-9E54-B9E0860AE46A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E24F-8881-4968-A967-42B893FCE3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19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0E5A5-4603-4B58-BB05-9DFF8DF06B56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78E25-92E8-4C7B-BE40-F758EDA7C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299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97133-01E0-4CCF-98EC-C3E985668D1D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F5F8-801B-4F3B-A4D4-412BA19B07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922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C971-1FFD-48A7-AF70-E8C392A621EA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8090-33B1-48BC-9AEC-5A41AB102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58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353A6-71A6-401F-BFE4-DE2EC278018F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092F-E50B-43C6-9EEF-03D532112E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48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A759-CAE4-481E-AEEB-8509557C7234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ABE27-F3D1-4860-B834-1DE7E2FE9C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54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7204-4944-47AD-8464-943BD97C978F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E3F4-7893-4829-80C8-8F3D729E98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505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7ACE8-D39C-43F2-989E-61EC6212B27F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D0497-8711-43FC-A7EC-FEF0E670BA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693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E4A0C3-2D98-48FE-9B12-E3897D9467AA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81AD25-C125-4D17-A0C6-8B8EB80912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84973" y="1367959"/>
            <a:ext cx="8623217" cy="2565097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по логике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гостях у сказки» 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503238" y="3841750"/>
            <a:ext cx="83375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</a:rPr>
              <a:t>Для учащихся 2-3 года обучения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</a:rPr>
              <a:t>по дополнительной общеразвивающей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</a:rPr>
              <a:t>программе «Логика»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</a:rPr>
              <a:t>Возраст детей   5-6,5 лет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</a:rPr>
              <a:t>Педагог дополнительного образования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75000"/>
                  </a:schemeClr>
                </a:solidFill>
              </a:rPr>
              <a:t>Громыко Мария Евгеньевна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</a:rPr>
              <a:t>г. Петропавловск-Камчатский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</a:rPr>
              <a:t>2026 г. </a:t>
            </a:r>
          </a:p>
        </p:txBody>
      </p:sp>
      <p:sp>
        <p:nvSpPr>
          <p:cNvPr id="3079" name="TextBox 13"/>
          <p:cNvSpPr txBox="1">
            <a:spLocks noChangeArrowheads="1"/>
          </p:cNvSpPr>
          <p:nvPr/>
        </p:nvSpPr>
        <p:spPr bwMode="auto">
          <a:xfrm>
            <a:off x="585788" y="331788"/>
            <a:ext cx="771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«Центр внешкольной работы» </a:t>
            </a:r>
          </a:p>
        </p:txBody>
      </p:sp>
      <p:pic>
        <p:nvPicPr>
          <p:cNvPr id="3080" name="Рисунок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88" y="4149725"/>
            <a:ext cx="2738437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Рисунок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0" y="633413"/>
            <a:ext cx="125253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Рисунок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04775"/>
            <a:ext cx="10810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ser pos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17525" y="188913"/>
            <a:ext cx="864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7030A0"/>
                </a:solidFill>
                <a:latin typeface="Arial" panose="020B0604020202020204" pitchFamily="34" charset="0"/>
              </a:rPr>
              <a:t>Уважаемые родители! 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11188" y="1268413"/>
            <a:ext cx="81153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Предлагаем вам провести время с детьми за увлекательными логическими играми.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Хотя вам, взрослым, они могут показаться простыми, для ребёнка это отличный способ тренировать мышление и находить необычные решения.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Важно, чтобы малыш не просто дал полный  ответ, но и объяснил своё решение.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ser pos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23850" y="182563"/>
            <a:ext cx="8820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Чей контур изображён на картине? </a:t>
            </a:r>
          </a:p>
        </p:txBody>
      </p:sp>
      <p:pic>
        <p:nvPicPr>
          <p:cNvPr id="5124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88" y="1041400"/>
            <a:ext cx="74390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ser pos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755650" y="115888"/>
            <a:ext cx="799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Какого фрагмента не хватает на картинке?</a:t>
            </a:r>
          </a:p>
        </p:txBody>
      </p:sp>
      <p:pic>
        <p:nvPicPr>
          <p:cNvPr id="6148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888" y="704850"/>
            <a:ext cx="5864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959350"/>
            <a:ext cx="18732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925" y="4933950"/>
            <a:ext cx="187325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163" y="4911725"/>
            <a:ext cx="19431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ser pos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-79375" y="144463"/>
            <a:ext cx="9301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Ведя глазами по линии, найди хозяина для каждой собаки. </a:t>
            </a:r>
          </a:p>
        </p:txBody>
      </p:sp>
      <p:pic>
        <p:nvPicPr>
          <p:cNvPr id="7172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ser pos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-612775" y="115888"/>
            <a:ext cx="1036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Какого фрагмента не хватает на картинке?</a:t>
            </a:r>
          </a:p>
        </p:txBody>
      </p:sp>
      <p:pic>
        <p:nvPicPr>
          <p:cNvPr id="8196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704850"/>
            <a:ext cx="592613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4932363"/>
            <a:ext cx="184626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25" y="4951413"/>
            <a:ext cx="18034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888" y="4956175"/>
            <a:ext cx="176053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ser pos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0" y="18891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Посмотри внимательно,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какие подарки преподнесли зайке на день рождения зверята.</a:t>
            </a:r>
          </a:p>
        </p:txBody>
      </p:sp>
      <p:pic>
        <p:nvPicPr>
          <p:cNvPr id="922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998538"/>
            <a:ext cx="5029200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ser pos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-107950" y="112713"/>
            <a:ext cx="979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Помоги зайке вспомнить, кто что подарил. </a:t>
            </a:r>
          </a:p>
        </p:txBody>
      </p:sp>
      <p:pic>
        <p:nvPicPr>
          <p:cNvPr id="10244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900" y="731838"/>
            <a:ext cx="5156200" cy="59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ser pos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900113" y="-31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Найди лишнюю картинку и  объясни свой выбор.  </a:t>
            </a:r>
          </a:p>
        </p:txBody>
      </p:sp>
      <p:pic>
        <p:nvPicPr>
          <p:cNvPr id="11268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550988"/>
            <a:ext cx="2230438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189413"/>
            <a:ext cx="2347912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975" y="4189413"/>
            <a:ext cx="2433638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0" y="1514475"/>
            <a:ext cx="23050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159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av@tar</dc:creator>
  <cp:lastModifiedBy>Евгений</cp:lastModifiedBy>
  <cp:revision>169</cp:revision>
  <dcterms:created xsi:type="dcterms:W3CDTF">2011-07-05T14:50:49Z</dcterms:created>
  <dcterms:modified xsi:type="dcterms:W3CDTF">2026-01-28T06:26:31Z</dcterms:modified>
</cp:coreProperties>
</file>