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3"/>
  </p:notesMasterIdLst>
  <p:sldIdLst>
    <p:sldId id="256" r:id="rId2"/>
    <p:sldId id="274" r:id="rId3"/>
    <p:sldId id="282" r:id="rId4"/>
    <p:sldId id="268" r:id="rId5"/>
    <p:sldId id="283" r:id="rId6"/>
    <p:sldId id="285" r:id="rId7"/>
    <p:sldId id="270" r:id="rId8"/>
    <p:sldId id="286" r:id="rId9"/>
    <p:sldId id="287" r:id="rId10"/>
    <p:sldId id="288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43CDA-73DB-4570-BF3E-26317497CCCC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F0B18-1141-4EEF-848F-13F72C22C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7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0B18-1141-4EEF-848F-13F72C22C2B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5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0B18-1141-4EEF-848F-13F72C22C2B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99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0B18-1141-4EEF-848F-13F72C22C2B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170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0B18-1141-4EEF-848F-13F72C22C2B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8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F3364-2276-4345-BAEE-23B761C89AB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95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1CFC5-B822-4907-8C89-A30D7C580D2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233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0BC7B-DA6F-479B-AD01-3641706F04F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210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11C24-9CD6-4332-940C-D2694F9652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6423F-883F-462B-BF11-BBE87634FD2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0273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AA6E8-D753-4212-B284-1366FF11B9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3FFF7-FF5E-4916-922D-0BDE4C85EE2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35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DD5C9-AF16-4706-9EA9-7669F28AAC4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445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F249-EFC7-4440-87A8-0DE5345FEE4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250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8378B-D46E-4FCC-B41D-8A9479F827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62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4EB85-5456-4499-81CF-3230E16356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8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C50B1D9-8D65-4A1D-8C88-38489831DB3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70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6/89/855/89855592_large_81608.png" TargetMode="External"/><Relationship Id="rId2" Type="http://schemas.openxmlformats.org/officeDocument/2006/relationships/hyperlink" Target="https://yandex.ru/video/preview/153121568750053544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dlm6.meta.ua/pic/0/34/28/A3K9QcurJv.JPG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0" y="1074953"/>
            <a:ext cx="7086600" cy="760413"/>
          </a:xfrm>
        </p:spPr>
        <p:txBody>
          <a:bodyPr rtlCol="0">
            <a:normAutofit fontScale="25000" lnSpcReduction="20000"/>
          </a:bodyPr>
          <a:lstStyle/>
          <a:p>
            <a:pPr marL="4572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ru-RU" dirty="0"/>
              <a:t> </a:t>
            </a:r>
            <a:r>
              <a:rPr lang="ru-RU" sz="9000" cap="all" spc="-100" dirty="0">
                <a:solidFill>
                  <a:srgbClr val="42BA97"/>
                </a:solidFill>
              </a:rPr>
              <a:t/>
            </a:r>
            <a:br>
              <a:rPr lang="ru-RU" sz="9000" cap="all" spc="-100" dirty="0">
                <a:solidFill>
                  <a:srgbClr val="42BA97"/>
                </a:solidFill>
              </a:rPr>
            </a:br>
            <a:r>
              <a:rPr lang="ru-RU" sz="11200" b="1" cap="all" spc="-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«Друг наш снеговик»</a:t>
            </a:r>
            <a:r>
              <a:rPr lang="ru-RU" sz="8000" b="1" cap="all" spc="-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cap="all" spc="-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2400" y="3022734"/>
            <a:ext cx="49450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16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</a:t>
            </a:r>
            <a:r>
              <a:rPr lang="ru-RU" sz="1600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ля детей </a:t>
            </a:r>
            <a:r>
              <a:rPr lang="ru-RU" sz="16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ru-RU" sz="1600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6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года обучения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16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</a:t>
            </a:r>
            <a:r>
              <a:rPr lang="ru-RU" sz="1600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 дополнительной </a:t>
            </a:r>
            <a:r>
              <a:rPr lang="ru-RU" sz="16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общеразвивающей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1600" spc="8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программе </a:t>
            </a:r>
            <a:r>
              <a:rPr lang="ru-RU" sz="16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«Музыка»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16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Возраст </a:t>
            </a:r>
            <a:r>
              <a:rPr lang="ru-RU" sz="1600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4-5 </a:t>
            </a:r>
            <a:r>
              <a:rPr lang="ru-RU" sz="16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лет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defRPr/>
            </a:pPr>
            <a:endParaRPr lang="ru-RU" sz="1600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1600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Педагог </a:t>
            </a:r>
            <a:r>
              <a:rPr lang="ru-RU" sz="16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дополнительного образования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16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Денисова Екатерина </a:t>
            </a:r>
            <a:r>
              <a:rPr lang="ru-RU" sz="1600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Викторовна                                   </a:t>
            </a:r>
            <a:endParaRPr lang="ru-RU" sz="1600" spc="8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2400" spc="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5350" y="195918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«Центр внешкольной работы»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6107868"/>
            <a:ext cx="370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Петропавловск-Камчатский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5" y="2478628"/>
            <a:ext cx="3273425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377780" y="162145"/>
            <a:ext cx="8762999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Посмотрите на наших снеговиков, вылепленных в России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3587781" cy="281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696618"/>
            <a:ext cx="5257800" cy="2962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810000"/>
            <a:ext cx="3753495" cy="281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4818063" y="2693988"/>
            <a:ext cx="403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>
                <a:solidFill>
                  <a:srgbClr val="000000"/>
                </a:solidFill>
                <a:latin typeface="PTSerif"/>
              </a:rPr>
              <a:t>­</a:t>
            </a:r>
            <a:endParaRPr lang="ru-RU" altLang="ru-RU" sz="24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414197"/>
            <a:ext cx="2256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spc="-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sz="2800" b="1" cap="all" spc="-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cap="all" spc="-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998" y="1035997"/>
            <a:ext cx="84522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Посмотрите с детьми мультфильмы про снеговика.</a:t>
            </a:r>
          </a:p>
          <a:p>
            <a:pPr algn="just">
              <a:spcAft>
                <a:spcPts val="1200"/>
              </a:spcAf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Пройдите по ссылке: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Мультфильм Снеговик почтовик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yandex.ru/video/preview/1531215687500535440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Нарисуйте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альбоме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красками, фломастерами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цветными карандашами своего снеговика.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Спасибо за внимание!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4" descr="http://img0.liveinternet.ru/images/attach/c/6/89/855/89855592_large_81608.png">
            <a:hlinkClick r:id="rId3" tgtFrame="_blank"/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2936" y="3972949"/>
            <a:ext cx="2151064" cy="288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icture backgrou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201914" y="4617834"/>
            <a:ext cx="85725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2478" y="494628"/>
            <a:ext cx="8192277" cy="487681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уважаемые родители и дети! 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818" y="1371600"/>
            <a:ext cx="80431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Мы с вами говорили уже о зимних персонажах – Дедушке Морозе, Снегурочке.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Предлагаю сегодня вам вместе с детьми вспомнить еще персонажа.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Отгадайте про него загадку: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267" y="3433465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«Появился 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дворе</a:t>
            </a:r>
            <a:b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 в холодном январе.</a:t>
            </a:r>
            <a:b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Неуклюжий и смешной,</a:t>
            </a:r>
            <a:b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катка стоит с метлой.</a:t>
            </a:r>
            <a:b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ветру зимнему привык</a:t>
            </a:r>
            <a:b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Наш приятель 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…»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4843" y="5880288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Правильно. Снеговик!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Picture background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2341808" cy="15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218" y="3935242"/>
            <a:ext cx="2937782" cy="29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8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9172" y="533400"/>
            <a:ext cx="804318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 января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был ежегодный зимний праздник –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ДЕНЬ СНЕГОВИКА. </a:t>
            </a:r>
          </a:p>
          <a:p>
            <a:pPr lvl="0" algn="just">
              <a:spcAft>
                <a:spcPts val="600"/>
              </a:spcAf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Люди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разных странах мира, где в это время года есть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снег, выходят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улицы, чтобы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поиграть в традиционные игры, забавы: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покататься с горок,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покидать друг в друга снежки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и, конечно, слепить из снега человечков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72" y="4343400"/>
            <a:ext cx="3947193" cy="202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0695" y="3391753"/>
            <a:ext cx="3806825" cy="297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7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43553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Откуда появился Снеговик?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78579"/>
            <a:ext cx="8458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одной из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легенд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снеговики – это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ангелы.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Ведь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снег – это дар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неба.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если снеговик – это ангел, то он может передавать Богу просьбы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людей.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Передавали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свои просьбы так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лепили маленького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неговичка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тихонько шептали ему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своё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желание. 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Верили, что как только снежная фигурка растает, желание сразу будет доставлено на небеса и вскоре исполнится.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4038600"/>
            <a:ext cx="2667000" cy="2667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0926" y="4368973"/>
            <a:ext cx="59936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Русские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крестьяне, чтобы желания их исполнялись, клали в снег монетку и сладость, потом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только принимались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лепить Снеговика.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43553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чего состоит Снеговик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78579"/>
            <a:ext cx="8458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Тело снеговика состоит из трёх снежных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шаров (</a:t>
            </a:r>
            <a:r>
              <a:rPr lang="ru-RU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комов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Сначала мы лепим маленький снежок-ком, потом накатываем на него лежащий снег.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Самый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большой ком становится брюшком снеговика,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поменьше - грудью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 самый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маленький - головой.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Остальные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части тела можно сделать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по-разному.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Руки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снеговика могут быть сделаны из двух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веток или из двух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небольших комков снега.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568337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чего состоит Снеговик?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5734"/>
            <a:ext cx="8458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руки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снеговику даётся лопата или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метла.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Иногда снеговику лепят две ноги из снежных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комков, как бы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выглядывающих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из-под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его шубы.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Нос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снеговика делают из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моркови,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 иногда используют другие материалы (камушки, палочки, угольки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168175"/>
            <a:ext cx="48641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голову снеговику при возможности надевают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ведёрко.</a:t>
            </a:r>
          </a:p>
          <a:p>
            <a:pPr lvl="0" algn="just"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Снеговики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мётлами-оружием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являлись стражниками жилища, не пуская туда злых духов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400" y="3008615"/>
            <a:ext cx="2747101" cy="363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4773" y="207092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мультфильмах Снеговик считается верным помощником Дедушки Мороза, помогает ему по хозяйству, выступает в роли почтальона.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5444" y="2057400"/>
            <a:ext cx="4502591" cy="33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1505129"/>
            <a:ext cx="3548216" cy="235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73" y="3962400"/>
            <a:ext cx="3578743" cy="266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09600" y="381000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Снеговика, как символ Нового года, изображают на поздравительных открытках.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1510880"/>
            <a:ext cx="3462012" cy="502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350135"/>
            <a:ext cx="3993436" cy="267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" descr="http://dlm6.meta.ua/pic/0/34/28/A3K9QcurJv.JPG">
            <a:hlinkClick r:id="rId5" tgtFrame="_blank"/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076700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70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205540" y="228600"/>
            <a:ext cx="6781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Снеговика в разных странах лепят по своему.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Снеговики со всего мира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255" y="838201"/>
            <a:ext cx="4245942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Снеговики со всего мира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1683" y="3581400"/>
            <a:ext cx="430000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7381" y="3982203"/>
            <a:ext cx="3541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Японские снеговики очень серьёзные и все, как один, похожие.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905000"/>
            <a:ext cx="3869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Финские снеговики очень простые, носы – шишки, а вместо вёдер на голове кепки.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градиент</Template>
  <TotalTime>1472</TotalTime>
  <Words>476</Words>
  <Application>Microsoft Office PowerPoint</Application>
  <PresentationFormat>Экран (4:3)</PresentationFormat>
  <Paragraphs>57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 Math</vt:lpstr>
      <vt:lpstr>Georgia</vt:lpstr>
      <vt:lpstr>PTSerif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</dc:creator>
  <cp:lastModifiedBy>Евгений</cp:lastModifiedBy>
  <cp:revision>100</cp:revision>
  <cp:lastPrinted>1601-01-01T00:00:00Z</cp:lastPrinted>
  <dcterms:created xsi:type="dcterms:W3CDTF">2013-10-07T07:39:13Z</dcterms:created>
  <dcterms:modified xsi:type="dcterms:W3CDTF">2026-01-28T06:27:27Z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